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BBA"/>
    <a:srgbClr val="9CD9DF"/>
    <a:srgbClr val="F05421"/>
    <a:srgbClr val="FFBA0F"/>
    <a:srgbClr val="ABD1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29"/>
    <p:restoredTop sz="96330"/>
  </p:normalViewPr>
  <p:slideViewPr>
    <p:cSldViewPr snapToGrid="0">
      <p:cViewPr varScale="1">
        <p:scale>
          <a:sx n="103" d="100"/>
          <a:sy n="103" d="100"/>
        </p:scale>
        <p:origin x="100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81B20A24-6D28-AD79-8245-FA99B70E4DB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66344" y="246888"/>
            <a:ext cx="4932468" cy="2532888"/>
          </a:xfrm>
          <a:prstGeom prst="rect">
            <a:avLst/>
          </a:prstGeom>
        </p:spPr>
      </p:pic>
      <p:sp>
        <p:nvSpPr>
          <p:cNvPr id="16" name="Rectangle 15">
            <a:extLst>
              <a:ext uri="{FF2B5EF4-FFF2-40B4-BE49-F238E27FC236}">
                <a16:creationId xmlns:a16="http://schemas.microsoft.com/office/drawing/2014/main" id="{5E50542F-CCF5-8CAF-AB0E-BE54676B1320}"/>
              </a:ext>
            </a:extLst>
          </p:cNvPr>
          <p:cNvSpPr/>
          <p:nvPr userDrawn="1"/>
        </p:nvSpPr>
        <p:spPr>
          <a:xfrm>
            <a:off x="1524000" y="2743200"/>
            <a:ext cx="10668000" cy="4114800"/>
          </a:xfrm>
          <a:prstGeom prst="rect">
            <a:avLst/>
          </a:prstGeom>
          <a:solidFill>
            <a:srgbClr val="9CD9D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3E2521-80D0-8C6F-39BE-42C8AB1DFC19}"/>
              </a:ext>
            </a:extLst>
          </p:cNvPr>
          <p:cNvSpPr>
            <a:spLocks noGrp="1"/>
          </p:cNvSpPr>
          <p:nvPr>
            <p:ph type="ctrTitle"/>
          </p:nvPr>
        </p:nvSpPr>
        <p:spPr>
          <a:xfrm>
            <a:off x="2773680" y="3108960"/>
            <a:ext cx="8456572" cy="1788160"/>
          </a:xfrm>
        </p:spPr>
        <p:txBody>
          <a:bodyPr lIns="0" tIns="0" rIns="0" bIns="0" anchor="b">
            <a:normAutofit/>
          </a:bodyPr>
          <a:lstStyle>
            <a:lvl1pPr algn="l">
              <a:defRPr sz="5400" b="1">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6C6A8710-CCE4-5BEE-450E-C8B721836B1E}"/>
              </a:ext>
            </a:extLst>
          </p:cNvPr>
          <p:cNvSpPr>
            <a:spLocks noGrp="1"/>
          </p:cNvSpPr>
          <p:nvPr>
            <p:ph type="subTitle" idx="1"/>
          </p:nvPr>
        </p:nvSpPr>
        <p:spPr>
          <a:xfrm>
            <a:off x="2773679" y="5120640"/>
            <a:ext cx="8456571" cy="1487919"/>
          </a:xfrm>
        </p:spPr>
        <p:txBody>
          <a:bodyPr lIns="0" tIns="0" rIns="0" bIns="0">
            <a:normAutofit/>
          </a:bodyPr>
          <a:lstStyle>
            <a:lvl1pPr marL="0" indent="0" algn="l">
              <a:buNone/>
              <a:defRPr sz="36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84748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BA61-D15E-A6EE-010D-A901543DF29F}"/>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EA506708-E023-8D3B-B886-85273A3D92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8C81A5D-AE27-63A6-B2B7-02813EC7AB92}"/>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0E4E4874-9F63-12D1-6BEC-7D30D414DB9C}"/>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4D07B574-5E60-1751-2B0E-E64A5E822AFF}"/>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BA5779F-6E49-F263-017C-5DC407F44102}"/>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2C2B88B-EC64-4270-6654-BE93470AA927}"/>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FF71D3A-E7C4-B53F-D0E3-661D96994A3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9EA075C-C2DD-236F-6A1A-51800C05E4C0}"/>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959A272-507D-6F39-1D57-FABAD06EFB60}"/>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34F6F94-2C4F-DEE3-3810-B8D531BE6DE7}"/>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9FF9EA9-9DB2-C7E7-B505-4003DD7D2652}"/>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82A62CA-284B-3B06-A54E-BADA15F9AB8C}"/>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5430703-7E27-278F-A1AE-54E96C7F091E}"/>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38080F6C-F65F-8A5D-C7C4-BC8B4D536C95}"/>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6B34441F-85C4-4E79-1FAB-EA4A7A87CB8C}"/>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86E561-96CD-1EAC-9300-D5DEC1EBFA50}"/>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49BB20D-4F9B-9F6E-D225-1621E82BCCEF}"/>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D206B84F-8B90-8E95-4F29-76E0095F82BB}"/>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99D78972-BFFB-903C-DE66-A95A35E131C7}"/>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EDB1110-0CED-67EF-B2C2-6E67547D0187}"/>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F031235-7F49-6C95-B0AB-511AA2E2B76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FF4B0D2-D90E-51C9-5878-F32745F0B536}"/>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B518A0D-8974-EBD2-B238-613413C8E600}"/>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1E3545E3-5A14-B71C-5CA8-782553ED736A}"/>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2AE46565-F7AF-428D-9BA2-5B6001C8396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581794C3-130C-76BF-CEE0-4EF20613C0AD}"/>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70261EF2-315B-5F0C-AFA4-F462DB774180}"/>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9D09C105-A1ED-0321-5314-2EB4AA50AC55}"/>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ADBB8D68-FF77-59D5-7610-78B3EBB832F9}"/>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9AE2C710-210B-B343-5794-56EC4ED62171}"/>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EBEE2ED9-AFF3-8AE0-D633-214B9DEF362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97CF4678-D17A-6F0C-9943-E6BDDC3864B7}"/>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C1A15594-CDE1-A3F8-A59A-D961CD9F3DA1}"/>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4EEEF433-4C60-EEAD-AA00-D71AA565FE1C}"/>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4E60B520-E56D-5621-E16F-8F1E20A164F9}"/>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E183203A-D23E-3059-951F-BB8C8AB34544}"/>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3C73F2C0-B0C5-6BD8-60D2-D7DCB232DA01}"/>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D9143E3-5C2B-7DBB-B97F-F6D4E12E160C}"/>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E5F29FA4-C9E1-E6A5-D0D5-83B17F7EB656}"/>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45E2CF8E-E8D0-F34C-9E68-01109B27EAD1}"/>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73D5CFE-0F5F-4E4C-FFAF-E62D211FFFAC}"/>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E4E079A8-89C8-B43A-BD5F-B4FA9F8519B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8F395CE6-D3CF-86AF-0BD8-47393DCA43A9}"/>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AE5E8B66-3308-BEB4-F89C-5798ACCD2BE4}"/>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DBEAC102-E30F-474B-1888-7ECF24A6DB3A}"/>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228AB7B0-E160-08AF-0643-19283AB3583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698E4089-F795-5BF8-AE02-63EA185E55A8}"/>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CFDC08E-DEB0-2018-8B81-035AA14D2798}"/>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58BBEA54-DB86-E8CF-D195-8ED3C2D7C8B6}"/>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93D3EE8F-CA3B-F607-3AB5-F944D69DDFB8}"/>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AF35609-EE5B-2E0D-E0E2-1B8A81AE3655}"/>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547BE731-99CA-EEB6-315C-4962B111FF53}"/>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130C2E78-8E76-308C-DD0E-F5D45DA8FA41}"/>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B3EA0A87-39A9-6B10-706F-976185EAFA81}"/>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C4A530FA-898E-363C-C42E-56506E8E2EC7}"/>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921128B-EA00-2B7D-C668-7E348C87D8B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8" name="Graphic 7">
            <a:extLst>
              <a:ext uri="{FF2B5EF4-FFF2-40B4-BE49-F238E27FC236}">
                <a16:creationId xmlns:a16="http://schemas.microsoft.com/office/drawing/2014/main" id="{9A014CF9-223A-5266-04A2-8D9CC551D48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46230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E9D5AA-7DC9-2B9E-182B-E104A79CA577}"/>
              </a:ext>
            </a:extLst>
          </p:cNvPr>
          <p:cNvSpPr>
            <a:spLocks noGrp="1"/>
          </p:cNvSpPr>
          <p:nvPr>
            <p:ph type="title" orient="vert"/>
          </p:nvPr>
        </p:nvSpPr>
        <p:spPr>
          <a:xfrm>
            <a:off x="8724900" y="548640"/>
            <a:ext cx="2628900" cy="5811838"/>
          </a:xfrm>
        </p:spPr>
        <p:txBody>
          <a:bodyPr vert="eaVert"/>
          <a:lstStyle>
            <a:lvl1pPr>
              <a:defRPr>
                <a:solidFill>
                  <a:srgbClr val="00ABBA"/>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D5FDDAC8-086C-4599-9956-219F3D86D45E}"/>
              </a:ext>
            </a:extLst>
          </p:cNvPr>
          <p:cNvSpPr>
            <a:spLocks noGrp="1"/>
          </p:cNvSpPr>
          <p:nvPr>
            <p:ph type="body" orient="vert" idx="1"/>
          </p:nvPr>
        </p:nvSpPr>
        <p:spPr>
          <a:xfrm>
            <a:off x="838200" y="548640"/>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8A84891-ADFC-A86D-4B24-CE7F94F13E10}"/>
              </a:ext>
            </a:extLst>
          </p:cNvPr>
          <p:cNvSpPr>
            <a:spLocks noGrp="1"/>
          </p:cNvSpPr>
          <p:nvPr>
            <p:ph type="sldNum" sz="quarter" idx="12"/>
          </p:nvPr>
        </p:nvSpPr>
        <p:spPr>
          <a:xfrm rot="5400000">
            <a:off x="198437" y="5720716"/>
            <a:ext cx="914400" cy="365125"/>
          </a:xfrm>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8AE7FD4B-FEA0-8CF0-6549-E380523E899F}"/>
              </a:ext>
            </a:extLst>
          </p:cNvPr>
          <p:cNvGrpSpPr/>
          <p:nvPr userDrawn="1"/>
        </p:nvGrpSpPr>
        <p:grpSpPr>
          <a:xfrm rot="5400000">
            <a:off x="8689341" y="3314702"/>
            <a:ext cx="6858000" cy="228600"/>
            <a:chOff x="0" y="0"/>
            <a:chExt cx="6855781" cy="228600"/>
          </a:xfrm>
        </p:grpSpPr>
        <p:sp>
          <p:nvSpPr>
            <p:cNvPr id="5" name="Rectangle 4">
              <a:extLst>
                <a:ext uri="{FF2B5EF4-FFF2-40B4-BE49-F238E27FC236}">
                  <a16:creationId xmlns:a16="http://schemas.microsoft.com/office/drawing/2014/main" id="{C52A7BD6-621D-BE0F-A2DD-12C5697D4A07}"/>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703E4C18-3B2A-5020-15AF-521F210D3EB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E57F7CF7-F1EA-834D-8FA3-4FC4496EC4F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27FEADA-C8C3-3477-C471-0298E260EABD}"/>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485062D-B16B-6795-DF16-F559136F1F77}"/>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557125D-CCC4-D505-2DB8-06418CDB9650}"/>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47EBCA9-17AA-C6D2-62DD-7F5D34465953}"/>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AB87900-7CE6-8889-C93C-BE9BEA9D67B8}"/>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A2DEEE5B-A123-4742-257A-E23173ECFCCD}"/>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292D67A-0E3D-8F10-EE05-CD98EFD0FA64}"/>
                </a:ext>
              </a:extLst>
            </p:cNvPr>
            <p:cNvSpPr/>
            <p:nvPr userDrawn="1"/>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0FA4796-F731-D035-29FF-58C894E8D207}"/>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A480EE4-266B-CA07-2D41-18C64F9DD315}"/>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CB08361-6158-43CE-D435-213D9BEC2A6B}"/>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B8520A87-5E69-913B-82BF-0D07D3A9F037}"/>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9B80BF9-417A-F061-29FA-B0A990268BBE}"/>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DE499C1C-9262-E029-A0C5-0AC55AA7FCEB}"/>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E2EC817-5F8D-FC8C-5CE7-F0C34ED87EBF}"/>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4D2ED7E-BAAF-3A7F-791C-309E95920A9D}"/>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133147F3-253D-6C17-D746-BB0A4F8C3A1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B4B51732-F221-54F4-40D1-ED7E8A8EDD23}"/>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6507184-FC1E-3FEA-1DB7-85E66CB60184}"/>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D637974-8725-366E-42B7-1EBF9870E5F2}"/>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DEAA1A12-3F59-A78D-82AF-D94D1F0B9D75}"/>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A636686A-118D-0880-EE0C-F0DAF7812A25}"/>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04F3CF8B-41DC-4B3D-7D5A-1150F24A6080}"/>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1554CB18-B226-DCFF-B120-C81FB5F1E795}"/>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6BC9E4F9-015C-818D-31C4-4230F3C8BBD8}"/>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D093B98-9A04-1CA4-14FF-6CB55E1032EA}"/>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B7ACB43A-FE91-52CF-84D1-917B73D4DC85}"/>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0A74A16-A304-BE33-D913-178179662E68}"/>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0" name="Graphic 59">
            <a:extLst>
              <a:ext uri="{FF2B5EF4-FFF2-40B4-BE49-F238E27FC236}">
                <a16:creationId xmlns:a16="http://schemas.microsoft.com/office/drawing/2014/main" id="{69D49073-4819-5D08-EFB9-DBD39C7201F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rot="5400000">
            <a:off x="-402336" y="658368"/>
            <a:ext cx="1883664" cy="967286"/>
          </a:xfrm>
          <a:prstGeom prst="rect">
            <a:avLst/>
          </a:prstGeom>
        </p:spPr>
      </p:pic>
    </p:spTree>
    <p:extLst>
      <p:ext uri="{BB962C8B-B14F-4D97-AF65-F5344CB8AC3E}">
        <p14:creationId xmlns:p14="http://schemas.microsoft.com/office/powerpoint/2010/main" val="2052260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0" name="Graphic 59">
            <a:extLst>
              <a:ext uri="{FF2B5EF4-FFF2-40B4-BE49-F238E27FC236}">
                <a16:creationId xmlns:a16="http://schemas.microsoft.com/office/drawing/2014/main" id="{C15276F7-1250-62D7-05AE-130C36394BDC}"/>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
        <p:nvSpPr>
          <p:cNvPr id="2" name="Title 1">
            <a:extLst>
              <a:ext uri="{FF2B5EF4-FFF2-40B4-BE49-F238E27FC236}">
                <a16:creationId xmlns:a16="http://schemas.microsoft.com/office/drawing/2014/main" id="{8D67CAAF-0BC1-7892-64F5-0B2C63EF74F2}"/>
              </a:ext>
            </a:extLst>
          </p:cNvPr>
          <p:cNvSpPr>
            <a:spLocks noGrp="1"/>
          </p:cNvSpPr>
          <p:nvPr>
            <p:ph type="title"/>
          </p:nvPr>
        </p:nvSpPr>
        <p:spPr>
          <a:xfrm>
            <a:off x="838200" y="365125"/>
            <a:ext cx="10515600" cy="1325563"/>
          </a:xfrm>
        </p:spPr>
        <p:txBody>
          <a:bodyPr/>
          <a:lstStyle>
            <a:lvl1pPr algn="ctr">
              <a:defRPr>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0774D620-6BEC-C60A-0496-15B4ECEC96CD}"/>
              </a:ext>
            </a:extLst>
          </p:cNvPr>
          <p:cNvSpPr>
            <a:spLocks noGrp="1"/>
          </p:cNvSpPr>
          <p:nvPr>
            <p:ph idx="1"/>
          </p:nvPr>
        </p:nvSpPr>
        <p:spPr/>
        <p:txBody>
          <a:bodyPr/>
          <a:lstStyle>
            <a:lvl1pPr marL="228600" indent="-228600">
              <a:buClr>
                <a:srgbClr val="F05421"/>
              </a:buClr>
              <a:buFont typeface="Wingdings" pitchFamily="2" charset="2"/>
              <a:buChar char="§"/>
              <a:defRPr/>
            </a:lvl1pPr>
            <a:lvl2pPr marL="685800" indent="-228600">
              <a:buClr>
                <a:srgbClr val="00ABBA"/>
              </a:buClr>
              <a:buFont typeface="Wingdings" pitchFamily="2" charset="2"/>
              <a:buChar char="§"/>
              <a:defRPr/>
            </a:lvl2pPr>
            <a:lvl3pPr marL="1143000" indent="-228600">
              <a:buClr>
                <a:srgbClr val="ABD145"/>
              </a:buClr>
              <a:buFont typeface="Wingdings" pitchFamily="2" charset="2"/>
              <a:buChar char="§"/>
              <a:defRPr/>
            </a:lvl3pPr>
            <a:lvl4pPr marL="1600200" indent="-228600">
              <a:buClr>
                <a:srgbClr val="FFBA0F"/>
              </a:buClr>
              <a:buFont typeface="Wingdings" pitchFamily="2" charset="2"/>
              <a:buChar char="§"/>
              <a:defRPr/>
            </a:lvl4pPr>
            <a:lvl5pPr marL="2057400" indent="-228600">
              <a:buClr>
                <a:srgbClr val="F05421"/>
              </a:buClr>
              <a:buFont typeface="Wingdings" pitchFamily="2" charset="2"/>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A9FB91-B0B9-0712-CB9E-8C827A6B1A46}"/>
              </a:ext>
            </a:extLst>
          </p:cNvPr>
          <p:cNvSpPr>
            <a:spLocks noGrp="1"/>
          </p:cNvSpPr>
          <p:nvPr>
            <p:ph type="sldNum" sz="quarter" idx="12"/>
          </p:nvPr>
        </p:nvSpPr>
        <p:spPr>
          <a:xfrm>
            <a:off x="10444480" y="6356350"/>
            <a:ext cx="1452880" cy="365125"/>
          </a:xfrm>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6E54A33B-4B7C-3D80-8E9F-8F4E20982D3D}"/>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92B43936-79BD-6B67-AA10-A130371AB294}"/>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3E297F9-59FC-62B0-09C7-43C730760890}"/>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BE21993-B74A-9E7C-E8F7-9F0A028E9A2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2C9E789-4A36-FDD0-5872-C63D53CC3882}"/>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AA096C3-D5F7-4852-D310-74B49FD1A302}"/>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F2F2128-AB15-1FDF-3EE1-23D1768C5AA2}"/>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C0A1340E-9380-3B1C-F2DE-A14F14835F2D}"/>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EA74A1B-D435-2DA5-C83B-68457792B5BE}"/>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C1301B0-7D21-E492-D5DD-C791A240E0DA}"/>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EAD4FE-17A0-1BAB-5931-B846A1DC20D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9BDFC9AE-774B-D8EC-4C88-6551323B2A60}"/>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98F32D5-2FE7-C1B5-6606-D3898DEC0E16}"/>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568B9FE-28E8-2F9F-BB03-5A0AFBD4A5FA}"/>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82ED849-033F-358E-619B-A3034F4F108C}"/>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A3813E2-8FB2-874D-65C4-8450106C0FF4}"/>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B84EF245-0905-BD7C-9D90-00569D4A4FC4}"/>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1A45CFD2-752F-9316-4FAC-7D6F35663E3B}"/>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9738F391-EFE1-CD34-03E1-2910A8687ED3}"/>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CF26395-7F8E-79A6-8F4C-477D869D6885}"/>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DD6FCC7-F524-B837-1991-E0803A941BE0}"/>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66733B4-28EC-51E8-FF56-E3667A061047}"/>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28ACF3-B105-1999-1D59-AECB2FCA5C5B}"/>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26E6FFD-CA67-10E7-D1AF-0D400D3656B2}"/>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9A384B85-9EBF-7BDE-BB5A-CF8143DCC07C}"/>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54EF364B-8A90-D4E4-A1A4-1FB9C5629588}"/>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9BE8B653-90E3-EEA7-6875-B7CA3F24C78B}"/>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5F0F4880-3C24-2C4A-9F9C-24B3754A9DA8}"/>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4D256863-3168-E361-2AA0-DD1831ED4F26}"/>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3F4C7934-F279-9A36-3F52-87653025A56F}"/>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B02043AD-49B6-5448-F03A-123887C811C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05C8AFBF-84D5-E698-848E-1808ADB190B0}"/>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F24EB2BC-B1A7-F5FD-1824-12BC335C8E24}"/>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9A8F74B8-20E1-F512-6207-9C72C98F99A3}"/>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77ACFAB9-60F4-FD94-32A9-E73C286EACE0}"/>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CAF0B460-854C-9947-F9DE-1D47632F1EDE}"/>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839ADDA4-3534-94B8-71BD-6B73CA62D843}"/>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8CE2FE2E-D4FF-2930-6AEC-068BEF9BCC19}"/>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0B696847-8A3A-D761-EC91-37A96C2C0698}"/>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A546F9F4-166E-F6EF-E18E-7CD9B4B46218}"/>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E12B23A2-3039-A981-1CE4-0B312C860FEB}"/>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95B25A83-0050-7794-9EEF-13042A420000}"/>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F85928C1-CA12-CA0C-01F1-A7ED97B4AF1B}"/>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36EA961E-64CB-7028-F5CA-6E7C966487E3}"/>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F2EE78FE-A2A6-8CFA-6F9A-5C7CB606B610}"/>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94D40FA4-23D0-E282-FD1C-8F7050631F8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53203ABC-A731-F213-9EB5-6B509FD3624F}"/>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3F34F028-81E4-E057-E335-9F3BC54884D7}"/>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FC1379C0-B667-D595-CA27-E823C8939DA7}"/>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5A3241F2-0EEA-C70B-05AD-C2C63656913A}"/>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2F366058-80B2-9C18-DAA9-E3E526C9801C}"/>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0A9F6031-8F2E-AE43-DFCA-BAAA05D36687}"/>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1F45AE42-13CA-3B93-0A19-1C0E34B7B39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2B409C5E-7969-9B39-1E8A-5217A2878F0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9672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AC6FDA1-87CC-2D8E-3251-1D650F9B34B9}"/>
              </a:ext>
            </a:extLst>
          </p:cNvPr>
          <p:cNvSpPr/>
          <p:nvPr userDrawn="1"/>
        </p:nvSpPr>
        <p:spPr>
          <a:xfrm>
            <a:off x="0" y="228600"/>
            <a:ext cx="12185650" cy="4333304"/>
          </a:xfrm>
          <a:prstGeom prst="rect">
            <a:avLst/>
          </a:prstGeom>
          <a:solidFill>
            <a:srgbClr val="9CD9D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CD9DF"/>
              </a:solidFill>
            </a:endParaRPr>
          </a:p>
        </p:txBody>
      </p:sp>
      <p:sp>
        <p:nvSpPr>
          <p:cNvPr id="2" name="Title 1">
            <a:extLst>
              <a:ext uri="{FF2B5EF4-FFF2-40B4-BE49-F238E27FC236}">
                <a16:creationId xmlns:a16="http://schemas.microsoft.com/office/drawing/2014/main" id="{D0929AB7-0775-C75E-5C8F-22B9E8D00E76}"/>
              </a:ext>
            </a:extLst>
          </p:cNvPr>
          <p:cNvSpPr>
            <a:spLocks noGrp="1"/>
          </p:cNvSpPr>
          <p:nvPr>
            <p:ph type="title"/>
          </p:nvPr>
        </p:nvSpPr>
        <p:spPr>
          <a:xfrm>
            <a:off x="831850" y="1709738"/>
            <a:ext cx="10515600" cy="2651760"/>
          </a:xfrm>
        </p:spPr>
        <p:txBody>
          <a:bodyPr anchor="b"/>
          <a:lstStyle>
            <a:lvl1pP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6B0E74-3F4C-2BBD-6BB0-27F35E4E334E}"/>
              </a:ext>
            </a:extLst>
          </p:cNvPr>
          <p:cNvSpPr>
            <a:spLocks noGrp="1"/>
          </p:cNvSpPr>
          <p:nvPr>
            <p:ph type="body" idx="1"/>
          </p:nvPr>
        </p:nvSpPr>
        <p:spPr>
          <a:xfrm>
            <a:off x="831850" y="4749800"/>
            <a:ext cx="10515600" cy="1339850"/>
          </a:xfrm>
        </p:spPr>
        <p:txBody>
          <a:bodyPr>
            <a:normAutofit/>
          </a:bodyPr>
          <a:lstStyle>
            <a:lvl1pPr marL="0" indent="0" algn="ctr">
              <a:buNone/>
              <a:defRPr sz="2800" b="1" i="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6965BB4-CCE9-0AA0-98A6-3DB9D8AB715C}"/>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D3205A30-AAC9-154A-DA1B-685AAFDBA812}"/>
              </a:ext>
            </a:extLst>
          </p:cNvPr>
          <p:cNvGrpSpPr/>
          <p:nvPr userDrawn="1"/>
        </p:nvGrpSpPr>
        <p:grpSpPr>
          <a:xfrm>
            <a:off x="0" y="0"/>
            <a:ext cx="12188952" cy="228600"/>
            <a:chOff x="0" y="0"/>
            <a:chExt cx="12113581" cy="228600"/>
          </a:xfrm>
        </p:grpSpPr>
        <p:sp>
          <p:nvSpPr>
            <p:cNvPr id="8" name="Rectangle 7">
              <a:extLst>
                <a:ext uri="{FF2B5EF4-FFF2-40B4-BE49-F238E27FC236}">
                  <a16:creationId xmlns:a16="http://schemas.microsoft.com/office/drawing/2014/main" id="{A45281E1-12EB-F17C-4EF6-F567CE67ABD8}"/>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6FA5B86-92DB-2C1C-A405-F9B7CD8BE6C3}"/>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9C83F65-514B-2A56-9506-8B4EAB31A02B}"/>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4B1F97-A06E-6BC6-C61C-23D0AD633A5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A7E6376-7831-7589-AC78-F76987BC457D}"/>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0BEED60-DE0C-8F84-591B-F6E2A8C43696}"/>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6C82A71-4351-8006-A58E-B2D763ACC5A5}"/>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8815A87-F644-72C5-BC27-6A2FB4545DBD}"/>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8F1E3F51-A6E1-C827-C274-A39F9397A011}"/>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B0076E2-6B41-216A-64C6-1E6B60E346A4}"/>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B8D11592-324C-534A-37F9-303E4593B769}"/>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925AFFA-9BA6-5F3B-E50A-2C6532711C45}"/>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3A594104-9010-200C-C342-D40A1CB33D3B}"/>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667DCAA-00A8-E69B-B30E-9EFA36381311}"/>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40DB81BF-0476-3503-2C82-646521589E09}"/>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BED0D27-1808-E331-959D-5DD9246881A8}"/>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049B479-9CFD-7AA4-34A4-91712FB3B78D}"/>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0DAA042-137A-5D7F-73D6-EAC7BCD18C74}"/>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010770D-CCE8-98B8-283F-93AB3F581CE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FCD6628-957D-185A-C2E0-75F5CA6DF1EE}"/>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260F772-46D5-0EF3-1265-E1D3DA341060}"/>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B4CD317D-860F-1A0E-E2AD-512303F4D9C8}"/>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42872A5B-71A5-67AF-D8F6-A20F925516AC}"/>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E141BB3-14E1-89A1-9479-3E551403DD10}"/>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D78A41EC-2BB2-473E-5EB5-B2A87C98A5D7}"/>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C4E5C99-E9EB-166B-30E6-45B10173EDFE}"/>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12DF99D6-9334-A80E-599F-E1C6B5534D1A}"/>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FCEED8E3-C030-F4FB-17CE-38787F0E2680}"/>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173C53E-4FB0-EF9D-E789-BE0A955ECB2D}"/>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60182E58-8514-376B-67DF-C7EA4186E93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55297800-F0D0-F3F8-9F7C-D1CF289B6B21}"/>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EF483B55-55A9-B507-5CCE-1FE49782EDA3}"/>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98FCB7A1-A262-FFCD-BA1D-BC004048CDF7}"/>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CF4072AF-A250-439B-A0B4-DCA6E2A00988}"/>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575B42A-348B-372E-1271-47CA3A4FA2BE}"/>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DDF3E3D5-64C9-4ABE-A4DE-934043331666}"/>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83094BE-D629-5B76-7EC7-26D97066DF71}"/>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A8AD40D-E0CD-4329-5F79-E93219669EB7}"/>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1692D882-E1D3-C1BF-E653-704C957835FE}"/>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A68A084B-44C3-07A7-6D39-C386F2E56047}"/>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5E6FDBB-E64F-D663-788B-3FCEC1C21AB1}"/>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8BBDB654-BA18-DA41-EDBE-28C282BFE5EA}"/>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3991712F-30CE-FA3E-CA46-685646BE54A0}"/>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72A4A64A-7938-D7C1-9B79-19073C8BE406}"/>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C1863BBD-AC98-0670-A86A-4CD1E4B798B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97B6CB8-1B60-EAC8-B527-67524426AFDB}"/>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0241D837-3421-CA9D-E5C2-A08C9EC505DD}"/>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3DFE337-8EC4-9C58-9875-C4EF63357A7E}"/>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333B48AB-8179-6E8E-347C-C5A0B062C908}"/>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0D919E9-BC99-F9C2-5527-47BA64545204}"/>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67093CAE-35ED-AE85-2D61-EF16D881E742}"/>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28D60821-2E0F-A20E-87A1-AC5D1DE5738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F248C33C-57B1-9064-7D26-479244214765}"/>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Graphic 6">
            <a:extLst>
              <a:ext uri="{FF2B5EF4-FFF2-40B4-BE49-F238E27FC236}">
                <a16:creationId xmlns:a16="http://schemas.microsoft.com/office/drawing/2014/main" id="{EF90DCC2-FB38-AF01-B095-BEF1B6CCB62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35271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E565E-E5DB-1D97-D637-D5B83FA0D3BA}"/>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C94A94F-65E7-D32B-624B-FCD69ED400D2}"/>
              </a:ext>
            </a:extLst>
          </p:cNvPr>
          <p:cNvSpPr>
            <a:spLocks noGrp="1"/>
          </p:cNvSpPr>
          <p:nvPr>
            <p:ph sz="half" idx="1"/>
          </p:nvPr>
        </p:nvSpPr>
        <p:spPr>
          <a:xfrm>
            <a:off x="838200" y="1825625"/>
            <a:ext cx="4800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FA77C1-FF2C-5387-8521-0745CEE28AB5}"/>
              </a:ext>
            </a:extLst>
          </p:cNvPr>
          <p:cNvSpPr>
            <a:spLocks noGrp="1"/>
          </p:cNvSpPr>
          <p:nvPr>
            <p:ph sz="half" idx="2"/>
          </p:nvPr>
        </p:nvSpPr>
        <p:spPr>
          <a:xfrm>
            <a:off x="6553200" y="1825625"/>
            <a:ext cx="4800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0AEAAD6-753C-A26E-4979-EFEE4F0964A2}"/>
              </a:ext>
            </a:extLst>
          </p:cNvPr>
          <p:cNvSpPr>
            <a:spLocks noGrp="1"/>
          </p:cNvSpPr>
          <p:nvPr>
            <p:ph type="sldNum" sz="quarter" idx="12"/>
          </p:nvPr>
        </p:nvSpPr>
        <p:spPr/>
        <p:txBody>
          <a:bodyPr/>
          <a:lstStyle/>
          <a:p>
            <a:fld id="{34DAF49F-CA02-4646-A823-FA1F232E9435}" type="slidenum">
              <a:t>‹#›</a:t>
            </a:fld>
            <a:endParaRPr lang="en-US" dirty="0"/>
          </a:p>
        </p:txBody>
      </p:sp>
      <p:cxnSp>
        <p:nvCxnSpPr>
          <p:cNvPr id="6" name="Straight Connector 5">
            <a:extLst>
              <a:ext uri="{FF2B5EF4-FFF2-40B4-BE49-F238E27FC236}">
                <a16:creationId xmlns:a16="http://schemas.microsoft.com/office/drawing/2014/main" id="{B9CC69DB-9A7A-95A7-36E5-635C4190F5A2}"/>
              </a:ext>
            </a:extLst>
          </p:cNvPr>
          <p:cNvCxnSpPr/>
          <p:nvPr userDrawn="1"/>
        </p:nvCxnSpPr>
        <p:spPr>
          <a:xfrm>
            <a:off x="6096000" y="1847850"/>
            <a:ext cx="0" cy="4329113"/>
          </a:xfrm>
          <a:prstGeom prst="line">
            <a:avLst/>
          </a:prstGeom>
          <a:ln w="12700">
            <a:solidFill>
              <a:srgbClr val="ABD145"/>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197E184D-7D15-F1A1-0906-D3C624AC4570}"/>
              </a:ext>
            </a:extLst>
          </p:cNvPr>
          <p:cNvGrpSpPr/>
          <p:nvPr userDrawn="1"/>
        </p:nvGrpSpPr>
        <p:grpSpPr>
          <a:xfrm>
            <a:off x="0" y="0"/>
            <a:ext cx="12188952" cy="228600"/>
            <a:chOff x="0" y="0"/>
            <a:chExt cx="12113581" cy="228600"/>
          </a:xfrm>
        </p:grpSpPr>
        <p:sp>
          <p:nvSpPr>
            <p:cNvPr id="9" name="Rectangle 8">
              <a:extLst>
                <a:ext uri="{FF2B5EF4-FFF2-40B4-BE49-F238E27FC236}">
                  <a16:creationId xmlns:a16="http://schemas.microsoft.com/office/drawing/2014/main" id="{F83D7885-C379-4D12-45BB-AC6EC15E7728}"/>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40D743F-A8FB-8D40-1481-2666A06B04B9}"/>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5A643D6-C26D-C5B4-E210-A82ACDA2F6C4}"/>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EDC5906-0F7F-3CE6-57B2-A58637E0F4E6}"/>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906706F-0AE2-5CDD-A73B-BCCA52CFDCDC}"/>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A958BD7-6706-7237-6E57-A087D2588611}"/>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7D897E5-05D8-0EB0-4FC5-F6B8AEF988D0}"/>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14B3AB-3AD5-B283-8D99-A0B43366AC6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005A6C31-130E-AAB2-5BD2-E9861F2AFE75}"/>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C6F0D62-F6D6-6DD0-177D-549B86703B5F}"/>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449C772-6264-204C-CDDC-F5F3942B6E66}"/>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C873BD2-2831-61EE-A953-F89CC2106CA8}"/>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956E0B01-CD6C-B2D1-73BB-2BE59A75AD9A}"/>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A5082AED-3E0E-4026-AA9E-970E1C1CDC95}"/>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408CB433-22AF-A82B-B9AD-081589A6D06F}"/>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A70A759C-00AD-47A9-2939-9A469007091E}"/>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17D3F849-6B8D-3732-5E2A-BCDCD858304B}"/>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9168A8EE-1D95-481E-0954-9680DF07A737}"/>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0BB6A-BB89-9ACD-4F95-53E4A2664C90}"/>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26F5CBC-267D-A87E-6FB5-5097BA8743B3}"/>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A5FDD8AB-D8A9-95E3-75FC-2115BEEAF2EB}"/>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560742E4-2D55-11C4-880B-9A781C41DD55}"/>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60B79D37-8B4C-DD8F-6833-EF012FCC5BCC}"/>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DCF8CD9-8CF6-266F-6035-2AEEC3A716D3}"/>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EFCE42C-ACA7-6418-C72E-4176C2196660}"/>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46E7E66-2138-5FB4-CF33-167D0DD2A688}"/>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86D9DE5F-4537-78F0-5D0E-F987296C924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F974BD5E-A054-29FC-3EFA-96FC33F23B0F}"/>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6AA87E42-8C8A-085C-A331-D7A684E2D953}"/>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48E47F9C-F5AD-0660-5E94-FA553DBFD0B6}"/>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48A864C7-B1BB-59F0-1B5C-A5957E7B72E4}"/>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88EDE59-80EB-CB6A-BB1D-77CF92B69A20}"/>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A6C64B6E-1745-B728-9EF9-6BDE01F2F78D}"/>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59174AE8-5A6F-F436-03FF-D863DF567BEF}"/>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97B997DF-C26F-E862-D4AF-8BDA64C9B7ED}"/>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DA682C1F-C0E1-B8AF-9C3D-9DE0903D8967}"/>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86D1EA8E-A15F-E181-4ACF-479F43DBDEDC}"/>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0673D947-1698-C58C-064A-F0ED8ACFAD6E}"/>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730285F-B1A7-3119-190E-343963DF1D4A}"/>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93C54EAE-0FDA-3A5D-77D3-AFB7EEC137FD}"/>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1D948416-4474-31DA-731F-0F0F22F77382}"/>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C6531A6E-99B0-7A89-EDBF-F5B1D30E0D13}"/>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62F644A-129F-A393-08BB-15AFC6B4B8FA}"/>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C5EFE8CE-0274-4BD2-5D5D-1F00095739A9}"/>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A2ED1FDF-8269-5751-C093-A2A69510B5F4}"/>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7A6AACE-2B46-FA2F-B5BE-9E39F27A4C67}"/>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44A9BC6-734C-5ED5-D58F-F8EAFABEBDA7}"/>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8971C3FD-FD31-4635-D609-6BD8E324CD04}"/>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F37AE730-D970-1431-ECB2-F349E995ED60}"/>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EE5B21F-3B1A-2186-CF93-EC85E6B8593D}"/>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9D004A9E-92AC-60C7-60F5-60C847B3156F}"/>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0CBE9C33-7881-5220-B3C6-C77ADDEA59B1}"/>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84E5DBA9-7684-91BC-200A-F12C0BAC3309}"/>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8" name="Graphic 7">
            <a:extLst>
              <a:ext uri="{FF2B5EF4-FFF2-40B4-BE49-F238E27FC236}">
                <a16:creationId xmlns:a16="http://schemas.microsoft.com/office/drawing/2014/main" id="{7AEFE592-FECB-0E67-AC3B-0AF3F93D93B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391984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8CBF2-FB7A-A126-9F69-FDCBC1747FEC}"/>
              </a:ext>
            </a:extLst>
          </p:cNvPr>
          <p:cNvSpPr>
            <a:spLocks noGrp="1"/>
          </p:cNvSpPr>
          <p:nvPr>
            <p:ph type="title"/>
          </p:nvPr>
        </p:nvSpPr>
        <p:spPr>
          <a:xfrm>
            <a:off x="839788" y="365125"/>
            <a:ext cx="10515600" cy="1325563"/>
          </a:xfrm>
        </p:spPr>
        <p:txBody>
          <a:bodyPr/>
          <a:lstStyle>
            <a:lvl1pPr>
              <a:defRPr>
                <a:solidFill>
                  <a:srgbClr val="00ABBA"/>
                </a:solidFill>
              </a:defRPr>
            </a:lvl1pPr>
          </a:lstStyle>
          <a:p>
            <a:r>
              <a:rPr lang="en-US"/>
              <a:t>Click to edit Master title style</a:t>
            </a:r>
          </a:p>
        </p:txBody>
      </p:sp>
      <p:sp>
        <p:nvSpPr>
          <p:cNvPr id="3" name="Text Placeholder 2">
            <a:extLst>
              <a:ext uri="{FF2B5EF4-FFF2-40B4-BE49-F238E27FC236}">
                <a16:creationId xmlns:a16="http://schemas.microsoft.com/office/drawing/2014/main" id="{A84F1DC0-5174-B3E8-89DA-0F31FC4683BA}"/>
              </a:ext>
            </a:extLst>
          </p:cNvPr>
          <p:cNvSpPr>
            <a:spLocks noGrp="1"/>
          </p:cNvSpPr>
          <p:nvPr>
            <p:ph type="body" idx="1"/>
          </p:nvPr>
        </p:nvSpPr>
        <p:spPr>
          <a:xfrm>
            <a:off x="839788" y="1737360"/>
            <a:ext cx="4800600" cy="731520"/>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9E873B-C0EE-91B8-791E-BEAB635F9790}"/>
              </a:ext>
            </a:extLst>
          </p:cNvPr>
          <p:cNvSpPr>
            <a:spLocks noGrp="1"/>
          </p:cNvSpPr>
          <p:nvPr>
            <p:ph sz="half" idx="2"/>
          </p:nvPr>
        </p:nvSpPr>
        <p:spPr>
          <a:xfrm>
            <a:off x="839788" y="2743200"/>
            <a:ext cx="48006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10B7C1-C4FD-45B1-79D7-7F1E7067E4F7}"/>
              </a:ext>
            </a:extLst>
          </p:cNvPr>
          <p:cNvSpPr>
            <a:spLocks noGrp="1"/>
          </p:cNvSpPr>
          <p:nvPr>
            <p:ph type="body" sz="quarter" idx="3"/>
          </p:nvPr>
        </p:nvSpPr>
        <p:spPr>
          <a:xfrm>
            <a:off x="6551612" y="1737360"/>
            <a:ext cx="4803775" cy="731520"/>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4B85A-3096-BD0F-149A-CED1438FE01B}"/>
              </a:ext>
            </a:extLst>
          </p:cNvPr>
          <p:cNvSpPr>
            <a:spLocks noGrp="1"/>
          </p:cNvSpPr>
          <p:nvPr>
            <p:ph sz="quarter" idx="4"/>
          </p:nvPr>
        </p:nvSpPr>
        <p:spPr>
          <a:xfrm>
            <a:off x="6551612" y="2743200"/>
            <a:ext cx="4803775"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0433806F-188A-0145-BE19-95F32189C58C}"/>
              </a:ext>
            </a:extLst>
          </p:cNvPr>
          <p:cNvSpPr>
            <a:spLocks noGrp="1"/>
          </p:cNvSpPr>
          <p:nvPr>
            <p:ph type="sldNum" sz="quarter" idx="12"/>
          </p:nvPr>
        </p:nvSpPr>
        <p:spPr/>
        <p:txBody>
          <a:bodyPr/>
          <a:lstStyle/>
          <a:p>
            <a:fld id="{34DAF49F-CA02-4646-A823-FA1F232E9435}" type="slidenum">
              <a:t>‹#›</a:t>
            </a:fld>
            <a:endParaRPr lang="en-US" dirty="0"/>
          </a:p>
        </p:txBody>
      </p:sp>
      <p:grpSp>
        <p:nvGrpSpPr>
          <p:cNvPr id="8" name="Group 7">
            <a:extLst>
              <a:ext uri="{FF2B5EF4-FFF2-40B4-BE49-F238E27FC236}">
                <a16:creationId xmlns:a16="http://schemas.microsoft.com/office/drawing/2014/main" id="{102E6641-EAB1-03FE-DD92-4E03E79BCBB8}"/>
              </a:ext>
            </a:extLst>
          </p:cNvPr>
          <p:cNvGrpSpPr/>
          <p:nvPr userDrawn="1"/>
        </p:nvGrpSpPr>
        <p:grpSpPr>
          <a:xfrm>
            <a:off x="0" y="0"/>
            <a:ext cx="12188952" cy="228600"/>
            <a:chOff x="0" y="0"/>
            <a:chExt cx="12113581" cy="228600"/>
          </a:xfrm>
        </p:grpSpPr>
        <p:sp>
          <p:nvSpPr>
            <p:cNvPr id="10" name="Rectangle 9">
              <a:extLst>
                <a:ext uri="{FF2B5EF4-FFF2-40B4-BE49-F238E27FC236}">
                  <a16:creationId xmlns:a16="http://schemas.microsoft.com/office/drawing/2014/main" id="{20F22E3A-3424-BEBB-F249-49EB8DCFB579}"/>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5FC6007-A336-ABF7-92C5-BE55C710FCD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2E9F7B8-C97C-BD6B-F43E-EB4E25FCC81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ED7BD7E-162B-5B8D-0E17-36789B8F5A9E}"/>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68C6649-72EE-9325-0DBD-CB333D7C6183}"/>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DCCF1D7-8926-94A1-7F10-1120326705A1}"/>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7019298-0B11-EC8B-E909-1A0F77DA0625}"/>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A2AE779-2B00-71F4-64A8-2EEC137A8EA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659AA15-FF0D-1551-548C-FE7705F95710}"/>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27D60E6-2AB6-3CAA-89E6-B390D7BE9E7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AFBD6FF-E809-7EEB-4D64-774F26D62068}"/>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0DE9789-5983-8A24-486D-301E83F219FE}"/>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348F7C1-67E1-211A-9449-95622981193E}"/>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8659588-86B7-06DE-48A2-00A82C4BB94B}"/>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15FBBA5-CDD7-3505-69D3-30E2FA3540C4}"/>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59D86283-32D1-C04E-8997-E7B98C68FE4B}"/>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7D944FBD-14C6-9894-B77A-A5502EC58A80}"/>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E3C1FC8-5C2B-9F8E-D89A-E6344609064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0D13CB7-5DC5-A696-1BF6-FF5DA25A9824}"/>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59141C2-1B7E-8ECE-3A52-1437157C5676}"/>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4B1AC3-E6AB-D9E9-FE1D-969D62AA9BA6}"/>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FBA4711C-69A5-E5D8-BBA9-0D6179EE32F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1A425900-6A0D-D812-01FB-4E4B818B8113}"/>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8D6CD118-768A-4350-5759-72E758450BDF}"/>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1E1FE57-AE5D-9EE9-B9D3-2DF74A6CD0A8}"/>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0C10DAC-21F6-EB72-5A87-4C5C0AF4FBD2}"/>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C1AB175A-81A8-2BAD-28E7-BB3BE702D82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2EA298B1-0F5D-8321-1315-AC1D7BBD325B}"/>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AAABEE6C-40DE-E9BA-D046-9A8D5DA59C31}"/>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39A4C733-69E5-D135-4267-7AA424B4098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26905B7-3602-FB13-AA1E-CB95F2100337}"/>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B94F5A45-35D4-65E3-D066-CF730F32445E}"/>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82ACABE-1512-25A3-1220-5098682D8DF5}"/>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C31B46FF-18A4-1E72-83C1-4ECE9C6BBA68}"/>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A5FBC4F1-7CE9-75A1-B8B1-96AD79800EC4}"/>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3B8D630C-52FA-D070-772D-96D0C0F02E04}"/>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9431342D-AA61-9ABF-13F1-13AAEC7C64F3}"/>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0B9618AE-8EC8-F4FB-9E78-02ED857F7F90}"/>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C5E82CB-BA77-CE09-29A9-396C47D3821A}"/>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F726B860-A1AC-D93D-4923-D6329D8144A8}"/>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09F8DF4F-2022-1013-0696-4F4AB83B9AFB}"/>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A2FF12F-F597-B0E4-38A0-C8DE578480D4}"/>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B6E49DBE-360D-3DF3-1F00-957C6FD45BAD}"/>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F4DEB5D9-1DD7-59D2-859C-07830B8A5E13}"/>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25A57D7F-0DAB-E308-9D6A-0CF7177BD11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022041EB-702A-8C72-EBF6-DF14258A2750}"/>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C9A5794F-7BDB-02F3-3875-497939E95CAC}"/>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C13A80E8-FE51-FBDD-D3C9-25E20FE4CD12}"/>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6B0C834F-E3F8-593F-5716-673C4E83D04A}"/>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3023899-4B55-BED2-ED99-BF8BA5EDF8D7}"/>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604998BD-27B6-2EBA-CDD0-026F3B954BC6}"/>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BBF97DC7-2F4B-DD13-7183-6F5A34D95E71}"/>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D15C5B82-8B68-F572-D556-A743AA55DD66}"/>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63" name="Straight Connector 62">
            <a:extLst>
              <a:ext uri="{FF2B5EF4-FFF2-40B4-BE49-F238E27FC236}">
                <a16:creationId xmlns:a16="http://schemas.microsoft.com/office/drawing/2014/main" id="{231E210E-EE76-9EF9-0FA5-821A25DD11AB}"/>
              </a:ext>
            </a:extLst>
          </p:cNvPr>
          <p:cNvCxnSpPr/>
          <p:nvPr userDrawn="1"/>
        </p:nvCxnSpPr>
        <p:spPr>
          <a:xfrm>
            <a:off x="6099048" y="1737360"/>
            <a:ext cx="0" cy="4434840"/>
          </a:xfrm>
          <a:prstGeom prst="line">
            <a:avLst/>
          </a:prstGeom>
          <a:ln w="12700">
            <a:solidFill>
              <a:srgbClr val="ABD145"/>
            </a:solidFill>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7C93EE4B-E891-C427-DFAE-BDDCFFF88AA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99472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C5A98-42FA-80D7-B878-0EA7038E52BF}"/>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5" name="Slide Number Placeholder 4">
            <a:extLst>
              <a:ext uri="{FF2B5EF4-FFF2-40B4-BE49-F238E27FC236}">
                <a16:creationId xmlns:a16="http://schemas.microsoft.com/office/drawing/2014/main" id="{3867FB47-5DA5-490C-A1CC-C4E7A6FA089B}"/>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98109D3A-28C8-0865-A363-377ECA967DD8}"/>
              </a:ext>
            </a:extLst>
          </p:cNvPr>
          <p:cNvGrpSpPr/>
          <p:nvPr userDrawn="1"/>
        </p:nvGrpSpPr>
        <p:grpSpPr>
          <a:xfrm>
            <a:off x="0" y="0"/>
            <a:ext cx="12188952" cy="228600"/>
            <a:chOff x="0" y="0"/>
            <a:chExt cx="12113581" cy="228600"/>
          </a:xfrm>
        </p:grpSpPr>
        <p:sp>
          <p:nvSpPr>
            <p:cNvPr id="6" name="Rectangle 5">
              <a:extLst>
                <a:ext uri="{FF2B5EF4-FFF2-40B4-BE49-F238E27FC236}">
                  <a16:creationId xmlns:a16="http://schemas.microsoft.com/office/drawing/2014/main" id="{177BEC52-2038-E159-8553-7106FE2C5821}"/>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9F6802EA-E573-AD81-FEE1-2873A9DD4F6B}"/>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E6AF3C5-887E-245D-292F-2E2F748CC48F}"/>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097634-E62D-9429-954F-0C11E1A1D18A}"/>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4AEB216-D658-7FF2-AD9F-E203678E4538}"/>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D45FFCD-0159-B9ED-7F22-58A587410E4F}"/>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7B94DB7-877B-FDB7-F6F4-77F65CA4B6F9}"/>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2484A72-441C-4B84-A194-6EFEF3A15826}"/>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11BB9E0-7387-7C81-5657-A31A61040B78}"/>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98ACAEE-BB90-96F7-C8B8-8583F2A4100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0CAE190-F51E-7BB7-53F9-3DAADEAE21CB}"/>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EF41B25-9454-E6ED-92EC-61E22EB73724}"/>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61B8F05-9BC5-7989-AE8F-E892B33C6B52}"/>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FC4592E-1E72-AC7B-4821-A2E43FEB40BF}"/>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21BE6FC-654D-962E-499C-054D8433230D}"/>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7219EA-6364-9C6F-4762-3938197E9189}"/>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950F2C94-C1ED-4B7F-CDC9-5487D8172FB0}"/>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434F733-DD7F-B346-A7C0-BD58A013DFCB}"/>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1FAB28F-6A3F-0C27-BE93-EB7161C85BBE}"/>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2CE492B2-A80E-0A51-1731-0E9269FFC8FF}"/>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2235666-D7D9-98C6-4884-18D265E284F8}"/>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BE95FFCC-5859-B6AD-58E5-D79D53C4AC09}"/>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485D806-00F9-B5B5-A731-3FB278C8DA89}"/>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ECA26F9-6142-411A-C05A-F116DC286241}"/>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AEE29A73-1B40-9658-1693-6D03EA080DA7}"/>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66776135-5FF8-A3C4-763B-47D874BF46E2}"/>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853A2CE-71FD-4CC9-287D-BC9A7348C88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4D0D454E-067C-E654-286C-B397AA5EBB6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8C3E83A-2BCB-BEEE-C820-DD2243040927}"/>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4600146B-DE9E-EF0F-3D15-9D32C8800A4D}"/>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89A0EEF8-DEF7-36D9-930B-A629CD17827A}"/>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DAB74BBB-B687-B60D-65E0-8FEDEFC23BF9}"/>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8EE7CFEC-E3E1-A5F4-BA04-78200CE29B26}"/>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A5C9A2CA-2036-C4A7-869F-EDA9ED4503AC}"/>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754779C-8750-B24D-4110-A197C4C93314}"/>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6EFE9DB-BA1D-88FB-3CEE-0FFE1F0B0580}"/>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309463E-8172-E828-5B2E-6D6090FA39E7}"/>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C3D50D19-94F5-25F3-E0B3-AD029E1C9658}"/>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4E69DFCF-A8B3-5741-03C8-E4E38CD49B68}"/>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65E95862-3E29-6EA4-59BD-9D7C331F4DE6}"/>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98B776ED-A018-1F30-0F9B-B572EAA886CA}"/>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90A8009C-3338-F271-B028-8CD778FCCEAC}"/>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CC9574B2-B789-3205-C1EF-DDB205A6780A}"/>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5FE373B1-D903-8E90-B7A7-7192E4D874FE}"/>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27235C4D-60C7-9150-935A-6FA014DF3DD1}"/>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9EA97525-23B8-C4A5-9A90-81D25DCFD0AA}"/>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3CE2E12F-270E-1969-1B4F-5AD1127E68CB}"/>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EA81D013-DD9C-2C8D-4C83-2CD161A61D00}"/>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F98E1B5-A612-4050-6806-98BED7393C7D}"/>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EAAC33B9-31B0-C937-C425-0D0945162F69}"/>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4C72F53A-A92A-F07F-960D-CA346F790337}"/>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178EDD50-1439-3804-2051-F6F974FCD515}"/>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E866310-3CE4-BCA5-5335-01418E432DE3}"/>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 name="Graphic 2">
            <a:extLst>
              <a:ext uri="{FF2B5EF4-FFF2-40B4-BE49-F238E27FC236}">
                <a16:creationId xmlns:a16="http://schemas.microsoft.com/office/drawing/2014/main" id="{67E6A03B-5F70-AC24-CAF5-983B189B56D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86713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9C0A78-BEB0-FBB0-6920-08CB9ACBAC5F}"/>
              </a:ext>
            </a:extLst>
          </p:cNvPr>
          <p:cNvSpPr>
            <a:spLocks noGrp="1"/>
          </p:cNvSpPr>
          <p:nvPr>
            <p:ph type="sldNum" sz="quarter" idx="12"/>
          </p:nvPr>
        </p:nvSpPr>
        <p:spPr/>
        <p:txBody>
          <a:bodyPr/>
          <a:lstStyle/>
          <a:p>
            <a:fld id="{34DAF49F-CA02-4646-A823-FA1F232E9435}" type="slidenum">
              <a:t>‹#›</a:t>
            </a:fld>
            <a:endParaRPr lang="en-US" dirty="0"/>
          </a:p>
        </p:txBody>
      </p:sp>
      <p:grpSp>
        <p:nvGrpSpPr>
          <p:cNvPr id="3" name="Group 2">
            <a:extLst>
              <a:ext uri="{FF2B5EF4-FFF2-40B4-BE49-F238E27FC236}">
                <a16:creationId xmlns:a16="http://schemas.microsoft.com/office/drawing/2014/main" id="{C751CFCD-9939-7E49-BF0A-3FAECB7F818B}"/>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685EF5FD-5650-37F9-326C-2E5A59F606B9}"/>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3D8D0A8-B5BF-094A-D3AD-FCD01A0AC57D}"/>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CFC4FF4-BD1F-11F8-FCD0-3ED007CB4869}"/>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148C8CA8-F0FE-6CE5-2A80-3C11B56F7F1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15E25EB-BC90-6844-914C-2BF62852096C}"/>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DF6F20F-D382-736A-5865-E548E62D0C4A}"/>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3C7B623-B20C-8193-81F3-F58E071F7B52}"/>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3DE9E06-E78D-9FD9-0485-1A72E1D30C19}"/>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007C292-D525-A566-FBA4-C1662F45FB6D}"/>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747617D-0A26-59F4-0BCB-459E5DDBAD93}"/>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44A621C-D93F-15FA-EDEC-EA9CD7DCFA92}"/>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B6FFB13-E50A-C0A9-9728-80C766508389}"/>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50EFF3E-AAE0-9020-52CA-6B5FFE11EAFC}"/>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4B9D92F-F106-AF16-8DB8-443F4655BD40}"/>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94F4E49-86B8-A2EB-E12D-69768131543B}"/>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17175A0-7D2E-E167-B2A0-2AE8F55C4EBA}"/>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04D62F1-A92C-6817-43BE-707165BC8FE4}"/>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B3FE54DE-8C75-216A-E360-73159D07E531}"/>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ED9E38E-A87C-4D1D-D096-A8706D293CD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0E644044-A870-40A2-87A7-D140A409EFF4}"/>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4ED0986-0738-7BEA-08A1-236DF6FB95A3}"/>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FCE2248-1264-867E-437E-4CFCA14B0DBF}"/>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0B06E8F9-EE04-E00A-D0F2-BC3DE556FE58}"/>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59989D3-3148-743B-20D9-36C753907426}"/>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954EAC0-8A0A-4DEE-D6A0-FAA152CADC16}"/>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7704A1C-A324-92A7-379D-3231863CB6C1}"/>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92B3553E-16CE-57FF-DBF9-18422D89DE6D}"/>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7AD17F93-E672-629F-077E-37E998E720A2}"/>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E3A0705-98C2-CA5A-23E5-08F55E11EBC9}"/>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F8B6263-DDA3-E7CB-01D1-DC0483357019}"/>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D7722B0-3A5C-8353-CFD4-A70717DAFEE7}"/>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F7065FED-D416-144F-616B-D5E821238743}"/>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E1603EE-9F1E-4AB7-125F-FFA1F979E215}"/>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1D1D0BD-D9D7-ED4F-2F59-A37C3B57F761}"/>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CEB0125B-9F5A-7B80-DD83-9B95B1E58195}"/>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669C1A61-016D-1227-C99A-74C22A788F81}"/>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B41EF540-155D-C77F-1DA7-2CC0A7B8A5DF}"/>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85343D2-B681-6421-A064-80B216E16A74}"/>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E3B9C73B-41A6-8704-CF8A-20C8D3F7C98E}"/>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2E5BDD7-4370-36F0-EE36-5CCA2EFC8BEE}"/>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6AA6DCF2-AED7-8A81-6889-CD6B9ADF8045}"/>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57DBBE49-CC05-4125-3755-545B9EFF2A99}"/>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3AF6628-8AAA-7F95-0FAC-3FB0D9CF343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EFE239C7-0BF8-C247-9FFA-D98E2208063F}"/>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0A4640D0-233B-6001-26C3-5490A8419782}"/>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191CE6CC-800F-E7A3-8E76-D3240D0D6B58}"/>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80E0D16-DBE5-69F0-98F1-B351D23855D6}"/>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FE103869-1A1B-C8ED-1837-01FD6F74CBC8}"/>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DE722225-4347-DFC0-E603-95A8B81FC4A9}"/>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0D12730D-EFED-0879-7FFE-92F8193A0175}"/>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EEE08811-D8FE-2E93-C065-68214C6CF7F3}"/>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253589BB-207D-200C-2B9B-0F071745A07A}"/>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984BA76B-E7E5-E773-7508-3184BDEAA41D}"/>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 name="Graphic 1">
            <a:extLst>
              <a:ext uri="{FF2B5EF4-FFF2-40B4-BE49-F238E27FC236}">
                <a16:creationId xmlns:a16="http://schemas.microsoft.com/office/drawing/2014/main" id="{D7EC40F2-A538-99F9-FE51-8FA2353B559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144139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BED4-99EE-D5D3-82BF-F0737E53FF50}"/>
              </a:ext>
            </a:extLst>
          </p:cNvPr>
          <p:cNvSpPr>
            <a:spLocks noGrp="1"/>
          </p:cNvSpPr>
          <p:nvPr>
            <p:ph type="title"/>
          </p:nvPr>
        </p:nvSpPr>
        <p:spPr>
          <a:xfrm>
            <a:off x="839788" y="457200"/>
            <a:ext cx="3932237" cy="1600200"/>
          </a:xfrm>
        </p:spPr>
        <p:txBody>
          <a:bodyPr anchor="b"/>
          <a:lstStyle>
            <a:lvl1pPr>
              <a:defRPr sz="3200">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1BB1011-4DA9-3F1D-986C-7AC4C1F76B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E1AC13-2411-C312-CD8D-2F81D84094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C3168AB6-D6A1-B059-9DD2-37DCEBE01F9F}"/>
              </a:ext>
            </a:extLst>
          </p:cNvPr>
          <p:cNvSpPr>
            <a:spLocks noGrp="1"/>
          </p:cNvSpPr>
          <p:nvPr>
            <p:ph type="sldNum" sz="quarter" idx="12"/>
          </p:nvPr>
        </p:nvSpPr>
        <p:spPr/>
        <p:txBody>
          <a:bodyPr/>
          <a:lstStyle/>
          <a:p>
            <a:fld id="{34DAF49F-CA02-4646-A823-FA1F232E9435}" type="slidenum">
              <a:t>‹#›</a:t>
            </a:fld>
            <a:endParaRPr lang="en-US" dirty="0"/>
          </a:p>
        </p:txBody>
      </p:sp>
      <p:grpSp>
        <p:nvGrpSpPr>
          <p:cNvPr id="6" name="Group 5">
            <a:extLst>
              <a:ext uri="{FF2B5EF4-FFF2-40B4-BE49-F238E27FC236}">
                <a16:creationId xmlns:a16="http://schemas.microsoft.com/office/drawing/2014/main" id="{97252F02-5072-31DC-381D-962730EBCF40}"/>
              </a:ext>
            </a:extLst>
          </p:cNvPr>
          <p:cNvGrpSpPr/>
          <p:nvPr userDrawn="1"/>
        </p:nvGrpSpPr>
        <p:grpSpPr>
          <a:xfrm>
            <a:off x="0" y="0"/>
            <a:ext cx="12188952" cy="228600"/>
            <a:chOff x="0" y="0"/>
            <a:chExt cx="12113581" cy="228600"/>
          </a:xfrm>
        </p:grpSpPr>
        <p:sp>
          <p:nvSpPr>
            <p:cNvPr id="8" name="Rectangle 7">
              <a:extLst>
                <a:ext uri="{FF2B5EF4-FFF2-40B4-BE49-F238E27FC236}">
                  <a16:creationId xmlns:a16="http://schemas.microsoft.com/office/drawing/2014/main" id="{6627A737-C1BE-3F7C-AAE5-FA205FB450D2}"/>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2C015BD-DF87-ACE6-E791-589ED2D049D4}"/>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76D8B5C-4296-30E6-9615-CFC5678DDB8C}"/>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C8CECAD-202F-4168-A391-D2869DF36F0D}"/>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4C58D62-3451-A954-C454-6B7F9F01A040}"/>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A766EAD-B05A-5365-F36F-1BA0EDE2BFF6}"/>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02F8677-1B22-7CC7-C6A7-BF1C78E5B5AF}"/>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BA58A48-7AE3-0923-2E82-42B1684D250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C0556EE-9E8C-CD92-7F98-3C24076D8119}"/>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F8AE8DB-2E26-55E1-07C3-32A775635C89}"/>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673B67A-B39A-1C1E-C128-259F338BCA5E}"/>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CDB78F8-8302-657A-DB7E-EB17F70F1FDD}"/>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F840925-7115-0AFE-FAF1-FF51E4FDFD33}"/>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24659B1-5529-ABC9-C3AF-155C61E93663}"/>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0BDDCD9-4B76-B466-8BEE-135AFB57A939}"/>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493D9ADC-A5B7-F401-0246-B57B49624B3F}"/>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40357DA6-D38B-78FB-D4C5-E9D126216161}"/>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2EB5494E-46AF-ABF8-229E-A64B6637A419}"/>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3B09059-C519-D038-8077-AE553D936741}"/>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5FB25AA7-A6E3-9512-2269-CF210D96F7FC}"/>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670F312E-326E-4E77-C83B-3BE2158D7398}"/>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22DD8EA-C485-801A-84E0-27BA76AA90F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7752DCB-CC01-E104-224F-905B12DC6EC7}"/>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51A9E06C-F625-9AEC-B731-F3FD5420F993}"/>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9DD6319F-999D-5E29-BE91-8EB2E3B838BA}"/>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942A43E-3538-DFDB-572C-E1C1D4CB9EDB}"/>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4F54DCB2-15C2-EEFB-2D4D-E7EEE1D7A612}"/>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4E71D17-E5D7-7DB8-CB39-B452CD01E14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E7222CB8-38DE-0F79-1F4C-0A7E0E6FD29C}"/>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4B7954F-456C-DC57-AD08-C2A1E322730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2F73651-C468-E0AB-63B0-B8C1F737097C}"/>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87C6833-1BD7-4C7E-4717-E9DEE9C67C5C}"/>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2EB5608-C60E-39F0-B5B3-78260729EC4C}"/>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5DAB7618-00B0-500D-8DA8-27C94A1E791E}"/>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C1677021-13FD-F591-0C55-0E6D39F62CBF}"/>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15035045-E6E5-1893-6186-B05044E52628}"/>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F4D3F7B-9894-859E-A15D-944EA54D4144}"/>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CA69872-3268-1BFF-A051-64B742414175}"/>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CB8EB146-717C-94D2-C88D-5CFE29DF90F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25BE8E57-EF3D-82CE-BEFB-2B798708F497}"/>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F7BD714-2D7C-5B19-5425-49C024840F88}"/>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CCAE185C-8729-542E-26C8-AB93CF7AFA49}"/>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B8BE381E-FA44-5EA8-F89B-53907BC95AB6}"/>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D77D0771-EF8B-1CBC-A770-38C8FB0B730E}"/>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6C335D67-B875-AB35-E674-970DEB53AB56}"/>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A5FEB607-D46B-B3CA-9851-4868656C42C5}"/>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7A706689-118C-BFDD-895C-1E8FD2DAB2E3}"/>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76058D42-5E97-51CE-DC42-87CB7D380E5E}"/>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69D1FFF2-5D03-219A-0EE4-03756108ECD9}"/>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F28D6ACC-4280-75A2-7A20-0B0E36BD5F9E}"/>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B8A5D7B1-DEC9-6C60-5D98-C61A2B91D2F1}"/>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4798D028-BAA7-9463-4953-4B0779DA26BE}"/>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DAF8BF24-5B5A-F2E4-A697-9355F204959C}"/>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2" name="Graphic 61">
            <a:extLst>
              <a:ext uri="{FF2B5EF4-FFF2-40B4-BE49-F238E27FC236}">
                <a16:creationId xmlns:a16="http://schemas.microsoft.com/office/drawing/2014/main" id="{8EF477A4-1B98-80C6-24C5-827336141CFC}"/>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3400452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FE772-6A31-CF58-980E-13452F50D8DD}"/>
              </a:ext>
            </a:extLst>
          </p:cNvPr>
          <p:cNvSpPr>
            <a:spLocks noGrp="1"/>
          </p:cNvSpPr>
          <p:nvPr>
            <p:ph type="title"/>
          </p:nvPr>
        </p:nvSpPr>
        <p:spPr>
          <a:xfrm>
            <a:off x="839788" y="457200"/>
            <a:ext cx="3932237" cy="1600200"/>
          </a:xfrm>
        </p:spPr>
        <p:txBody>
          <a:bodyPr anchor="b"/>
          <a:lstStyle>
            <a:lvl1pPr>
              <a:defRPr sz="3200">
                <a:solidFill>
                  <a:srgbClr val="00ABBA"/>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2E83EB-4222-6B04-B72D-4E68681BE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69F04A0-6222-DEFF-DDAF-3AE184CA6A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5B1E1DB3-3565-5FBC-7844-D424E2F7DC15}"/>
              </a:ext>
            </a:extLst>
          </p:cNvPr>
          <p:cNvSpPr>
            <a:spLocks noGrp="1"/>
          </p:cNvSpPr>
          <p:nvPr>
            <p:ph type="sldNum" sz="quarter" idx="12"/>
          </p:nvPr>
        </p:nvSpPr>
        <p:spPr/>
        <p:txBody>
          <a:bodyPr/>
          <a:lstStyle/>
          <a:p>
            <a:fld id="{34DAF49F-CA02-4646-A823-FA1F232E9435}" type="slidenum">
              <a:t>‹#›</a:t>
            </a:fld>
            <a:endParaRPr lang="en-US" dirty="0"/>
          </a:p>
        </p:txBody>
      </p:sp>
      <p:grpSp>
        <p:nvGrpSpPr>
          <p:cNvPr id="5" name="Group 4">
            <a:extLst>
              <a:ext uri="{FF2B5EF4-FFF2-40B4-BE49-F238E27FC236}">
                <a16:creationId xmlns:a16="http://schemas.microsoft.com/office/drawing/2014/main" id="{9CB9189F-A8C1-F5FD-F5DD-8A5546FCA40D}"/>
              </a:ext>
            </a:extLst>
          </p:cNvPr>
          <p:cNvGrpSpPr/>
          <p:nvPr userDrawn="1"/>
        </p:nvGrpSpPr>
        <p:grpSpPr>
          <a:xfrm>
            <a:off x="0" y="0"/>
            <a:ext cx="12188952" cy="228600"/>
            <a:chOff x="0" y="0"/>
            <a:chExt cx="12113581" cy="228600"/>
          </a:xfrm>
        </p:grpSpPr>
        <p:sp>
          <p:nvSpPr>
            <p:cNvPr id="6" name="Rectangle 5">
              <a:extLst>
                <a:ext uri="{FF2B5EF4-FFF2-40B4-BE49-F238E27FC236}">
                  <a16:creationId xmlns:a16="http://schemas.microsoft.com/office/drawing/2014/main" id="{5416DA8C-CD8E-47B4-82FA-BD629DBA1270}"/>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2969FD5E-10C0-FB56-C1D6-FD6A3B076CB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DB579E4-7362-5BBB-754F-8C1C52BB5EDF}"/>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874AF25-2ED1-3E35-1CA6-6B616902312C}"/>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A0FFE03-8FB1-8A6E-2712-648C5CD53B79}"/>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E89952D-41C5-D039-815E-FF81A9381758}"/>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D7E943B-D0A0-719F-63A4-1B766A4FA8E4}"/>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E0C7E79-AD35-55F8-EF0F-222B2BE19A3F}"/>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065B038-CBB5-2601-206B-E231F57497FF}"/>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DA9B2B20-C92C-F9FA-12BB-E77BF345A0C2}"/>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39F0C3F-402F-2F10-8418-782C3C57D7EF}"/>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9C6C351-3E4B-B38B-E6F8-C130E858C4D0}"/>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11B8040-AEC3-964E-A2A8-0052C577A844}"/>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88CC50D-44EF-BAEF-721D-E844C0515C0B}"/>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517D54B2-597F-B908-4C5B-CA5E5496E446}"/>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0D1BAAF-97C7-7E67-AA3D-DA6CA23EDBA8}"/>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CFBD14D0-FB91-DA93-BE11-A620E9DD6A86}"/>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2CEA05A-A0A1-A109-85F6-278358F6AE1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EE039FF-27B1-A1D9-73FA-F8EEC125824A}"/>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D0EE8D6-F80C-5F19-9A31-E7F56A2361F4}"/>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44A9C673-42B2-E91D-BDBB-678072847922}"/>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BA217227-25AE-006F-C831-90FB20363EE6}"/>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1A477110-000E-65D2-BD67-CE95865C63E3}"/>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AC288970-9CBC-1114-0D43-E33CDE4E51AF}"/>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554056AE-55C6-EE0E-F998-12FF83F8608A}"/>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977FC2F8-AE5B-26DD-F796-EC823EAC2C48}"/>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35B889D8-CFA5-1426-FD2E-53307FAA70E5}"/>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A98A8D1-241B-7F4C-C104-BB23A9D85067}"/>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BC26DB8-4E9A-F628-8400-0584538B1586}"/>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201DE40-7D91-20FB-0DA3-5D826348EF2A}"/>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F470FDE7-E3D6-7357-2F43-DAFC5186730B}"/>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D2CFBB6A-FBA4-8B82-0E28-EEA15F3F1AA2}"/>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38E6C152-0C63-F486-B543-D548ECDACC8D}"/>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303D1E1D-2C12-5BCA-344F-6EA9379FBB40}"/>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A42D57D4-9DF6-212D-0A8D-5DBBBD3A7D0C}"/>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4137227F-22C1-9AB1-B2E2-66736A54BF17}"/>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33B746C9-C9AC-7162-7470-B563AA2DA9F5}"/>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171B4E24-EA02-B76D-208A-E695F5B6BB17}"/>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E5FCCC0-3F73-8192-5CA8-097512C58C0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D13C03B5-DB41-3977-90B5-ED1472108981}"/>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2B3E8830-8FA8-1049-6BD5-AC1E50D4371A}"/>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3CFA6CBF-3F71-5393-0B6E-797A7FF93FB4}"/>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34F7A75E-A2B6-ACAB-C95A-5DD636A79B1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8716BC2-F96A-211E-902A-A49AB258F192}"/>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6D7904A1-9F3B-D240-2257-E56CF4200E3F}"/>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13920B6A-C562-9610-8FCA-BA293DE89562}"/>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37F1CE59-F1C2-7B31-DC17-16D4E4B14E4C}"/>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C8832003-3EFF-41D3-F280-7BB08CFFB5BC}"/>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8083D687-CFB5-DF95-21CF-ABF417595D83}"/>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7E0ACEFA-9B90-EC43-D22A-BFA12CA433EF}"/>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E3975569-D58C-8A94-1C78-2C2EE6FEF819}"/>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9DA834B-94D0-E0B4-79F3-C1E7E11B935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8208FF26-1300-003E-55FF-D5BDF1C44B4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Graphic 8">
            <a:extLst>
              <a:ext uri="{FF2B5EF4-FFF2-40B4-BE49-F238E27FC236}">
                <a16:creationId xmlns:a16="http://schemas.microsoft.com/office/drawing/2014/main" id="{93626425-1E0F-E51C-7D88-3D51FD5E7EFE}"/>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0665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F93A5E-F0A0-7371-BFB5-36B6ADB4B012}"/>
              </a:ext>
            </a:extLst>
          </p:cNvPr>
          <p:cNvSpPr>
            <a:spLocks noGrp="1"/>
          </p:cNvSpPr>
          <p:nvPr>
            <p:ph type="title"/>
          </p:nvPr>
        </p:nvSpPr>
        <p:spPr>
          <a:xfrm>
            <a:off x="838200" y="365125"/>
            <a:ext cx="10515600" cy="1325563"/>
          </a:xfrm>
          <a:prstGeom prst="rect">
            <a:avLst/>
          </a:prstGeom>
        </p:spPr>
        <p:txBody>
          <a:bodyPr vert="horz" lIns="0" tIns="0" rIns="0" bIns="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3D18E4-D5E2-34BD-1564-12AF8F75E8CB}"/>
              </a:ext>
            </a:extLst>
          </p:cNvPr>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BA59816-755D-44A3-2974-75B45BD3D9B0}"/>
              </a:ext>
            </a:extLst>
          </p:cNvPr>
          <p:cNvSpPr>
            <a:spLocks noGrp="1"/>
          </p:cNvSpPr>
          <p:nvPr>
            <p:ph type="sldNum" sz="quarter" idx="4"/>
          </p:nvPr>
        </p:nvSpPr>
        <p:spPr>
          <a:xfrm>
            <a:off x="11064240" y="6356350"/>
            <a:ext cx="914400" cy="365125"/>
          </a:xfrm>
          <a:prstGeom prst="rect">
            <a:avLst/>
          </a:prstGeom>
        </p:spPr>
        <p:txBody>
          <a:bodyPr vert="horz" lIns="0" tIns="0" rIns="0" bIns="0" rtlCol="0" anchor="ctr"/>
          <a:lstStyle>
            <a:lvl1pPr algn="r">
              <a:defRPr sz="1200" b="1">
                <a:solidFill>
                  <a:schemeClr val="tx1"/>
                </a:solidFill>
                <a:latin typeface="Arial" panose="020B0604020202020204" pitchFamily="34" charset="0"/>
                <a:cs typeface="Arial" panose="020B0604020202020204" pitchFamily="34" charset="0"/>
              </a:defRPr>
            </a:lvl1pPr>
          </a:lstStyle>
          <a:p>
            <a:fld id="{34DAF49F-CA02-4646-A823-FA1F232E9435}" type="slidenum">
              <a:rPr lang="en-US"/>
              <a:pPr/>
              <a:t>‹#›</a:t>
            </a:fld>
            <a:endParaRPr lang="en-US" dirty="0"/>
          </a:p>
        </p:txBody>
      </p:sp>
    </p:spTree>
    <p:extLst>
      <p:ext uri="{BB962C8B-B14F-4D97-AF65-F5344CB8AC3E}">
        <p14:creationId xmlns:p14="http://schemas.microsoft.com/office/powerpoint/2010/main" val="2797413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00ABBA"/>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F05421"/>
        </a:buClr>
        <a:buFont typeface="Wingdings"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0ABBA"/>
        </a:buClr>
        <a:buFont typeface="Wingdings"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ABD145"/>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FFBA0F"/>
        </a:buClr>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F05421"/>
        </a:buClr>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6F0C6-0EA4-C370-6359-19460F7BDD42}"/>
              </a:ext>
            </a:extLst>
          </p:cNvPr>
          <p:cNvSpPr>
            <a:spLocks noGrp="1"/>
          </p:cNvSpPr>
          <p:nvPr>
            <p:ph type="ctrTitle"/>
          </p:nvPr>
        </p:nvSpPr>
        <p:spPr/>
        <p:txBody>
          <a:bodyPr>
            <a:normAutofit fontScale="90000"/>
          </a:bodyPr>
          <a:lstStyle/>
          <a:p>
            <a:r>
              <a:rPr lang="en-US" dirty="0"/>
              <a:t>Evaluation and Performance Measurement Plan (EPMP)</a:t>
            </a:r>
          </a:p>
        </p:txBody>
      </p:sp>
      <p:sp>
        <p:nvSpPr>
          <p:cNvPr id="5" name="Subtitle 4">
            <a:extLst>
              <a:ext uri="{FF2B5EF4-FFF2-40B4-BE49-F238E27FC236}">
                <a16:creationId xmlns:a16="http://schemas.microsoft.com/office/drawing/2014/main" id="{09CE8062-0E97-8E3C-B768-9EA81CAAACA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12643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7A7E-75EC-E498-94FD-AF20DD7E1A4E}"/>
              </a:ext>
            </a:extLst>
          </p:cNvPr>
          <p:cNvSpPr>
            <a:spLocks noGrp="1"/>
          </p:cNvSpPr>
          <p:nvPr>
            <p:ph type="title"/>
          </p:nvPr>
        </p:nvSpPr>
        <p:spPr/>
        <p:txBody>
          <a:bodyPr/>
          <a:lstStyle/>
          <a:p>
            <a:r>
              <a:rPr lang="en-US" dirty="0"/>
              <a:t>Section 3. Performance Evaluation and Performance Measurement</a:t>
            </a:r>
          </a:p>
        </p:txBody>
      </p:sp>
      <p:sp>
        <p:nvSpPr>
          <p:cNvPr id="3" name="Content Placeholder 2">
            <a:extLst>
              <a:ext uri="{FF2B5EF4-FFF2-40B4-BE49-F238E27FC236}">
                <a16:creationId xmlns:a16="http://schemas.microsoft.com/office/drawing/2014/main" id="{55B2564C-AA4E-01E6-8B71-23216B1D2531}"/>
              </a:ext>
            </a:extLst>
          </p:cNvPr>
          <p:cNvSpPr>
            <a:spLocks noGrp="1"/>
          </p:cNvSpPr>
          <p:nvPr>
            <p:ph idx="1"/>
          </p:nvPr>
        </p:nvSpPr>
        <p:spPr/>
        <p:txBody>
          <a:bodyPr/>
          <a:lstStyle/>
          <a:p>
            <a:r>
              <a:rPr lang="en-US" dirty="0"/>
              <a:t>Program evaluation plan</a:t>
            </a:r>
          </a:p>
          <a:p>
            <a:pPr lvl="1"/>
            <a:r>
              <a:rPr lang="en-US" dirty="0"/>
              <a:t>Describe how you will annually identify at least one area where your program is not performing well, for an evaluation to determine why performance is low.  For example, monitoring indicator performance in NTIP on specified scheduled and comparing your program’s performance to National 2030 TB targets could be one way to identify areas where a program is underperforming.</a:t>
            </a:r>
          </a:p>
        </p:txBody>
      </p:sp>
    </p:spTree>
    <p:extLst>
      <p:ext uri="{BB962C8B-B14F-4D97-AF65-F5344CB8AC3E}">
        <p14:creationId xmlns:p14="http://schemas.microsoft.com/office/powerpoint/2010/main" val="1323143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7A7E-75EC-E498-94FD-AF20DD7E1A4E}"/>
              </a:ext>
            </a:extLst>
          </p:cNvPr>
          <p:cNvSpPr>
            <a:spLocks noGrp="1"/>
          </p:cNvSpPr>
          <p:nvPr>
            <p:ph type="title"/>
          </p:nvPr>
        </p:nvSpPr>
        <p:spPr/>
        <p:txBody>
          <a:bodyPr/>
          <a:lstStyle/>
          <a:p>
            <a:r>
              <a:rPr lang="en-US" dirty="0"/>
              <a:t>Section 3. Performance Evaluation and Performance Measurement (continued)</a:t>
            </a:r>
          </a:p>
        </p:txBody>
      </p:sp>
      <p:sp>
        <p:nvSpPr>
          <p:cNvPr id="3" name="Content Placeholder 2">
            <a:extLst>
              <a:ext uri="{FF2B5EF4-FFF2-40B4-BE49-F238E27FC236}">
                <a16:creationId xmlns:a16="http://schemas.microsoft.com/office/drawing/2014/main" id="{55B2564C-AA4E-01E6-8B71-23216B1D2531}"/>
              </a:ext>
            </a:extLst>
          </p:cNvPr>
          <p:cNvSpPr>
            <a:spLocks noGrp="1"/>
          </p:cNvSpPr>
          <p:nvPr>
            <p:ph idx="1"/>
          </p:nvPr>
        </p:nvSpPr>
        <p:spPr/>
        <p:txBody>
          <a:bodyPr/>
          <a:lstStyle/>
          <a:p>
            <a:pPr lvl="1"/>
            <a:r>
              <a:rPr lang="en-US" dirty="0"/>
              <a:t>Explain that the general components of your program’s annual Performance Evaluation (PE) Plan will include:</a:t>
            </a:r>
          </a:p>
          <a:p>
            <a:pPr lvl="2"/>
            <a:r>
              <a:rPr lang="en-US" dirty="0"/>
              <a:t>Background and rationale for selecting PE focus area (e.g., not meeting the indicator target in NTIP) and how findings will be used for program improvement</a:t>
            </a:r>
          </a:p>
          <a:p>
            <a:pPr lvl="2"/>
            <a:r>
              <a:rPr lang="en-US" dirty="0"/>
              <a:t>Evaluation objectives and/or key evaluation questions</a:t>
            </a:r>
          </a:p>
          <a:p>
            <a:pPr lvl="2"/>
            <a:r>
              <a:rPr lang="en-US" dirty="0"/>
              <a:t>Methods and timelines for data collection and analysis</a:t>
            </a:r>
          </a:p>
          <a:p>
            <a:pPr lvl="2"/>
            <a:r>
              <a:rPr lang="en-US" dirty="0"/>
              <a:t>Key program partners participating in the evaluation and performance measurement planning process</a:t>
            </a:r>
          </a:p>
          <a:p>
            <a:pPr lvl="2"/>
            <a:r>
              <a:rPr lang="en-US" dirty="0"/>
              <a:t>Analysis of results and interpretation of findings</a:t>
            </a:r>
          </a:p>
          <a:p>
            <a:pPr lvl="2"/>
            <a:r>
              <a:rPr lang="en-US" dirty="0"/>
              <a:t>Remediation plans to address issues identified during the evaluation</a:t>
            </a:r>
          </a:p>
          <a:p>
            <a:pPr lvl="1"/>
            <a:r>
              <a:rPr lang="en-US" dirty="0"/>
              <a:t>Explain that your program will submit the annual performance evaluation efforts, including the specific focus area, methods, implementation, findings, and remediation plan in its Annual Performance Report (APR)</a:t>
            </a:r>
          </a:p>
          <a:p>
            <a:endParaRPr lang="en-US" dirty="0"/>
          </a:p>
        </p:txBody>
      </p:sp>
    </p:spTree>
    <p:extLst>
      <p:ext uri="{BB962C8B-B14F-4D97-AF65-F5344CB8AC3E}">
        <p14:creationId xmlns:p14="http://schemas.microsoft.com/office/powerpoint/2010/main" val="4019346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7A7E-75EC-E498-94FD-AF20DD7E1A4E}"/>
              </a:ext>
            </a:extLst>
          </p:cNvPr>
          <p:cNvSpPr>
            <a:spLocks noGrp="1"/>
          </p:cNvSpPr>
          <p:nvPr>
            <p:ph type="title"/>
          </p:nvPr>
        </p:nvSpPr>
        <p:spPr/>
        <p:txBody>
          <a:bodyPr/>
          <a:lstStyle/>
          <a:p>
            <a:r>
              <a:rPr lang="en-US" dirty="0"/>
              <a:t>Section 3. Performance Evaluation and Performance Measurement (continued)</a:t>
            </a:r>
          </a:p>
        </p:txBody>
      </p:sp>
      <p:sp>
        <p:nvSpPr>
          <p:cNvPr id="3" name="Content Placeholder 2">
            <a:extLst>
              <a:ext uri="{FF2B5EF4-FFF2-40B4-BE49-F238E27FC236}">
                <a16:creationId xmlns:a16="http://schemas.microsoft.com/office/drawing/2014/main" id="{55B2564C-AA4E-01E6-8B71-23216B1D2531}"/>
              </a:ext>
            </a:extLst>
          </p:cNvPr>
          <p:cNvSpPr>
            <a:spLocks noGrp="1"/>
          </p:cNvSpPr>
          <p:nvPr>
            <p:ph idx="1"/>
          </p:nvPr>
        </p:nvSpPr>
        <p:spPr/>
        <p:txBody>
          <a:bodyPr/>
          <a:lstStyle/>
          <a:p>
            <a:r>
              <a:rPr lang="en-US" dirty="0"/>
              <a:t>Cohort review plan</a:t>
            </a:r>
          </a:p>
          <a:p>
            <a:pPr lvl="1"/>
            <a:r>
              <a:rPr lang="en-US" dirty="0"/>
              <a:t>Describe the plans to perform systematic reviews of case management</a:t>
            </a:r>
          </a:p>
          <a:p>
            <a:pPr lvl="1"/>
            <a:r>
              <a:rPr lang="en-US" dirty="0"/>
              <a:t>Updates to cohort review plans should be included in the Annual Performance Report (APR)</a:t>
            </a:r>
          </a:p>
        </p:txBody>
      </p:sp>
    </p:spTree>
    <p:extLst>
      <p:ext uri="{BB962C8B-B14F-4D97-AF65-F5344CB8AC3E}">
        <p14:creationId xmlns:p14="http://schemas.microsoft.com/office/powerpoint/2010/main" val="704145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BDFCB-3214-2B49-0494-3DDF95308A2C}"/>
              </a:ext>
            </a:extLst>
          </p:cNvPr>
          <p:cNvSpPr>
            <a:spLocks noGrp="1"/>
          </p:cNvSpPr>
          <p:nvPr>
            <p:ph type="title"/>
          </p:nvPr>
        </p:nvSpPr>
        <p:spPr/>
        <p:txBody>
          <a:bodyPr/>
          <a:lstStyle/>
          <a:p>
            <a:r>
              <a:rPr lang="en-US" dirty="0"/>
              <a:t>Section 4. Laboratory Evaluation and Performance Measurement</a:t>
            </a:r>
          </a:p>
        </p:txBody>
      </p:sp>
      <p:sp>
        <p:nvSpPr>
          <p:cNvPr id="3" name="Content Placeholder 2">
            <a:extLst>
              <a:ext uri="{FF2B5EF4-FFF2-40B4-BE49-F238E27FC236}">
                <a16:creationId xmlns:a16="http://schemas.microsoft.com/office/drawing/2014/main" id="{92D0B8DF-943D-824B-E5A1-9B999F91B3C4}"/>
              </a:ext>
            </a:extLst>
          </p:cNvPr>
          <p:cNvSpPr>
            <a:spLocks noGrp="1"/>
          </p:cNvSpPr>
          <p:nvPr>
            <p:ph idx="1"/>
          </p:nvPr>
        </p:nvSpPr>
        <p:spPr/>
        <p:txBody>
          <a:bodyPr>
            <a:normAutofit fontScale="92500" lnSpcReduction="10000"/>
          </a:bodyPr>
          <a:lstStyle/>
          <a:p>
            <a:r>
              <a:rPr lang="en-US" dirty="0"/>
              <a:t>Should be &lt;1 page</a:t>
            </a:r>
          </a:p>
          <a:p>
            <a:r>
              <a:rPr lang="en-US" dirty="0"/>
              <a:t>Evaluation narrative should include and describe (how/what):</a:t>
            </a:r>
          </a:p>
          <a:p>
            <a:pPr lvl="1"/>
            <a:r>
              <a:rPr lang="en-US" dirty="0"/>
              <a:t>Monitoring practices for workload volume and turnaround time data</a:t>
            </a:r>
          </a:p>
          <a:p>
            <a:pPr lvl="1"/>
            <a:r>
              <a:rPr lang="en-US" dirty="0"/>
              <a:t>Processes for the establishment of internal laboratory-specific goals (Element 1)</a:t>
            </a:r>
          </a:p>
          <a:p>
            <a:pPr lvl="1"/>
            <a:r>
              <a:rPr lang="en-US" dirty="0"/>
              <a:t>Use of turnaround time data to develop and evaluate strategies/activities for improvement of National Tuberculosis Laboratory Performance Targets (Element 1 – specimen receipt, AFB smear, nucleic acid amplification testing (NAAT), identification (ID), growth-based susceptibility testing (DST), molecular sequencing DST, and IGRA)</a:t>
            </a:r>
          </a:p>
          <a:p>
            <a:pPr lvl="1"/>
            <a:r>
              <a:rPr lang="en-US" dirty="0"/>
              <a:t>Approach to develop and evaluate strategies/activities for Element 2 (advancement of laboratory efficiency and quality assurance using laboratory-specific data) and Element 3 (communicate and collaborate with partners)</a:t>
            </a:r>
          </a:p>
        </p:txBody>
      </p:sp>
    </p:spTree>
    <p:extLst>
      <p:ext uri="{BB962C8B-B14F-4D97-AF65-F5344CB8AC3E}">
        <p14:creationId xmlns:p14="http://schemas.microsoft.com/office/powerpoint/2010/main" val="1392059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E8B8-E4B2-6049-1356-BAC4BC707636}"/>
              </a:ext>
            </a:extLst>
          </p:cNvPr>
          <p:cNvSpPr>
            <a:spLocks noGrp="1"/>
          </p:cNvSpPr>
          <p:nvPr>
            <p:ph type="title"/>
          </p:nvPr>
        </p:nvSpPr>
        <p:spPr/>
        <p:txBody>
          <a:bodyPr/>
          <a:lstStyle/>
          <a:p>
            <a:r>
              <a:rPr lang="en-US" dirty="0"/>
              <a:t>What the Reviewer Will Be Looking For</a:t>
            </a:r>
          </a:p>
        </p:txBody>
      </p:sp>
      <p:sp>
        <p:nvSpPr>
          <p:cNvPr id="3" name="Content Placeholder 2">
            <a:extLst>
              <a:ext uri="{FF2B5EF4-FFF2-40B4-BE49-F238E27FC236}">
                <a16:creationId xmlns:a16="http://schemas.microsoft.com/office/drawing/2014/main" id="{4B1F2ED8-4DB1-A578-AD12-D1AB6918CF8A}"/>
              </a:ext>
            </a:extLst>
          </p:cNvPr>
          <p:cNvSpPr>
            <a:spLocks noGrp="1"/>
          </p:cNvSpPr>
          <p:nvPr>
            <p:ph idx="1"/>
          </p:nvPr>
        </p:nvSpPr>
        <p:spPr/>
        <p:txBody>
          <a:bodyPr/>
          <a:lstStyle/>
          <a:p>
            <a:r>
              <a:rPr lang="en-US" dirty="0"/>
              <a:t>Data Management Plan (DMP)</a:t>
            </a:r>
          </a:p>
          <a:p>
            <a:pPr lvl="1"/>
            <a:r>
              <a:rPr lang="en-US" dirty="0"/>
              <a:t>Did the recipient:</a:t>
            </a:r>
          </a:p>
          <a:p>
            <a:pPr lvl="2"/>
            <a:r>
              <a:rPr lang="en-US" dirty="0"/>
              <a:t>Provide a description of the data that will be produced using cooperative agreement funds?</a:t>
            </a:r>
          </a:p>
          <a:p>
            <a:pPr lvl="2"/>
            <a:r>
              <a:rPr lang="en-US" dirty="0"/>
              <a:t>Describe how the program will manage data access, storage, and security?</a:t>
            </a:r>
          </a:p>
          <a:p>
            <a:pPr lvl="2"/>
            <a:r>
              <a:rPr lang="en-US" dirty="0"/>
              <a:t>Describe data standards to ensure that released data have documentation describing collection methods, data representation and limitations</a:t>
            </a:r>
          </a:p>
          <a:p>
            <a:pPr lvl="2"/>
            <a:r>
              <a:rPr lang="en-US" dirty="0"/>
              <a:t>Describe the program’s archival and long-term preservation plans?</a:t>
            </a:r>
          </a:p>
          <a:p>
            <a:pPr marL="0" indent="0">
              <a:buNone/>
            </a:pPr>
            <a:r>
              <a:rPr lang="en-US" dirty="0"/>
              <a:t>  </a:t>
            </a:r>
          </a:p>
          <a:p>
            <a:pPr marL="0" indent="0">
              <a:buNone/>
            </a:pPr>
            <a:endParaRPr lang="en-US" dirty="0"/>
          </a:p>
        </p:txBody>
      </p:sp>
      <p:sp>
        <p:nvSpPr>
          <p:cNvPr id="4" name="Rectangle 1">
            <a:extLst>
              <a:ext uri="{FF2B5EF4-FFF2-40B4-BE49-F238E27FC236}">
                <a16:creationId xmlns:a16="http://schemas.microsoft.com/office/drawing/2014/main" id="{4EABA5C7-C466-A488-452F-515596D672E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DD70064C-EA79-04FF-6F73-097502EC7FD8}"/>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68149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E8B8-E4B2-6049-1356-BAC4BC707636}"/>
              </a:ext>
            </a:extLst>
          </p:cNvPr>
          <p:cNvSpPr>
            <a:spLocks noGrp="1"/>
          </p:cNvSpPr>
          <p:nvPr>
            <p:ph type="title"/>
          </p:nvPr>
        </p:nvSpPr>
        <p:spPr/>
        <p:txBody>
          <a:bodyPr/>
          <a:lstStyle/>
          <a:p>
            <a:r>
              <a:rPr lang="en-US" dirty="0"/>
              <a:t>What the Reviewer Will Be Looking For (continued)</a:t>
            </a:r>
          </a:p>
        </p:txBody>
      </p:sp>
      <p:sp>
        <p:nvSpPr>
          <p:cNvPr id="3" name="Content Placeholder 2">
            <a:extLst>
              <a:ext uri="{FF2B5EF4-FFF2-40B4-BE49-F238E27FC236}">
                <a16:creationId xmlns:a16="http://schemas.microsoft.com/office/drawing/2014/main" id="{4B1F2ED8-4DB1-A578-AD12-D1AB6918CF8A}"/>
              </a:ext>
            </a:extLst>
          </p:cNvPr>
          <p:cNvSpPr>
            <a:spLocks noGrp="1"/>
          </p:cNvSpPr>
          <p:nvPr>
            <p:ph idx="1"/>
          </p:nvPr>
        </p:nvSpPr>
        <p:spPr/>
        <p:txBody>
          <a:bodyPr/>
          <a:lstStyle/>
          <a:p>
            <a:r>
              <a:rPr lang="en-US" dirty="0"/>
              <a:t>Programmatic Evaluation and Performance Measurement</a:t>
            </a:r>
          </a:p>
          <a:p>
            <a:pPr lvl="1"/>
            <a:r>
              <a:rPr lang="en-US" dirty="0"/>
              <a:t>Did the recipient:</a:t>
            </a:r>
          </a:p>
          <a:p>
            <a:pPr lvl="2"/>
            <a:r>
              <a:rPr lang="en-US" dirty="0"/>
              <a:t>Describe an approach to selecting a focus area for each annual program evaluation (PE) plan, which includes determining why performance targets are not being met.</a:t>
            </a:r>
          </a:p>
          <a:p>
            <a:pPr lvl="2"/>
            <a:r>
              <a:rPr lang="en-US" dirty="0"/>
              <a:t>Describe an approach to developing an annual program evaluation plan, which includes developing evaluation objectives of questions, methods, and timelines.</a:t>
            </a:r>
          </a:p>
          <a:p>
            <a:pPr lvl="2"/>
            <a:r>
              <a:rPr lang="en-US" dirty="0"/>
              <a:t>Describe a plan to develop program improvement/remediation plans based on the findings of each annual program evaluation plan.</a:t>
            </a:r>
          </a:p>
          <a:p>
            <a:pPr lvl="2"/>
            <a:r>
              <a:rPr lang="en-US" dirty="0"/>
              <a:t>Describe plans to perform systematic reviews of case management (cohort review).</a:t>
            </a:r>
          </a:p>
          <a:p>
            <a:pPr marL="0" indent="0">
              <a:buNone/>
            </a:pPr>
            <a:r>
              <a:rPr lang="en-US" dirty="0"/>
              <a:t>  </a:t>
            </a:r>
          </a:p>
          <a:p>
            <a:pPr marL="0" indent="0">
              <a:buNone/>
            </a:pPr>
            <a:endParaRPr lang="en-US" dirty="0"/>
          </a:p>
        </p:txBody>
      </p:sp>
      <p:sp>
        <p:nvSpPr>
          <p:cNvPr id="4" name="Rectangle 1">
            <a:extLst>
              <a:ext uri="{FF2B5EF4-FFF2-40B4-BE49-F238E27FC236}">
                <a16:creationId xmlns:a16="http://schemas.microsoft.com/office/drawing/2014/main" id="{4EABA5C7-C466-A488-452F-515596D672E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DD70064C-EA79-04FF-6F73-097502EC7FD8}"/>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645149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E8B8-E4B2-6049-1356-BAC4BC707636}"/>
              </a:ext>
            </a:extLst>
          </p:cNvPr>
          <p:cNvSpPr>
            <a:spLocks noGrp="1"/>
          </p:cNvSpPr>
          <p:nvPr>
            <p:ph type="title"/>
          </p:nvPr>
        </p:nvSpPr>
        <p:spPr/>
        <p:txBody>
          <a:bodyPr/>
          <a:lstStyle/>
          <a:p>
            <a:r>
              <a:rPr lang="en-US" dirty="0"/>
              <a:t>What the Reviewer Will Be Looking For (continued)</a:t>
            </a:r>
          </a:p>
        </p:txBody>
      </p:sp>
      <p:sp>
        <p:nvSpPr>
          <p:cNvPr id="3" name="Content Placeholder 2">
            <a:extLst>
              <a:ext uri="{FF2B5EF4-FFF2-40B4-BE49-F238E27FC236}">
                <a16:creationId xmlns:a16="http://schemas.microsoft.com/office/drawing/2014/main" id="{4B1F2ED8-4DB1-A578-AD12-D1AB6918CF8A}"/>
              </a:ext>
            </a:extLst>
          </p:cNvPr>
          <p:cNvSpPr>
            <a:spLocks noGrp="1"/>
          </p:cNvSpPr>
          <p:nvPr>
            <p:ph idx="1"/>
          </p:nvPr>
        </p:nvSpPr>
        <p:spPr/>
        <p:txBody>
          <a:bodyPr/>
          <a:lstStyle/>
          <a:p>
            <a:r>
              <a:rPr lang="en-US" dirty="0"/>
              <a:t>Laboratory Evaluation and Performance Measurement</a:t>
            </a:r>
          </a:p>
          <a:p>
            <a:pPr lvl="1"/>
            <a:r>
              <a:rPr lang="en-US" dirty="0"/>
              <a:t>Did the recipient:</a:t>
            </a:r>
          </a:p>
          <a:p>
            <a:pPr lvl="2"/>
            <a:r>
              <a:rPr lang="en-US" dirty="0"/>
              <a:t>Describe how and who determines monitoring practices for workload volume and turnaround time data?</a:t>
            </a:r>
          </a:p>
          <a:p>
            <a:pPr lvl="2"/>
            <a:r>
              <a:rPr lang="en-US" dirty="0"/>
              <a:t>Describe the processes for establishment of internal laboratory-specific goals (Element 1)?</a:t>
            </a:r>
          </a:p>
          <a:p>
            <a:pPr lvl="2"/>
            <a:r>
              <a:rPr lang="en-US" dirty="0"/>
              <a:t>Describe the use of turnaround time data to develop and evaluate strategies/activities for the improvement of National Tuberculosis Laboratory Performance Targets?</a:t>
            </a:r>
          </a:p>
          <a:p>
            <a:pPr lvl="2"/>
            <a:r>
              <a:rPr lang="en-US" dirty="0"/>
              <a:t>Describe the approach for developing and evaluating strategies/activities for Element 2?</a:t>
            </a:r>
          </a:p>
          <a:p>
            <a:pPr lvl="2"/>
            <a:r>
              <a:rPr lang="en-US" dirty="0"/>
              <a:t>Describe the approach for developing and evaluating strategies/activities for Element 3?</a:t>
            </a:r>
          </a:p>
        </p:txBody>
      </p:sp>
      <p:sp>
        <p:nvSpPr>
          <p:cNvPr id="4" name="Rectangle 1">
            <a:extLst>
              <a:ext uri="{FF2B5EF4-FFF2-40B4-BE49-F238E27FC236}">
                <a16:creationId xmlns:a16="http://schemas.microsoft.com/office/drawing/2014/main" id="{4EABA5C7-C466-A488-452F-515596D672E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DD70064C-EA79-04FF-6F73-097502EC7FD8}"/>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72805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68408-7EE6-4D08-7D66-B863EF3C00E5}"/>
              </a:ext>
            </a:extLst>
          </p:cNvPr>
          <p:cNvSpPr>
            <a:spLocks noGrp="1"/>
          </p:cNvSpPr>
          <p:nvPr>
            <p:ph type="title"/>
          </p:nvPr>
        </p:nvSpPr>
        <p:spPr/>
        <p:txBody>
          <a:bodyPr/>
          <a:lstStyle/>
          <a:p>
            <a:r>
              <a:rPr lang="en-US" dirty="0"/>
              <a:t>Logistics</a:t>
            </a:r>
          </a:p>
        </p:txBody>
      </p:sp>
      <p:sp>
        <p:nvSpPr>
          <p:cNvPr id="3" name="Content Placeholder 2">
            <a:extLst>
              <a:ext uri="{FF2B5EF4-FFF2-40B4-BE49-F238E27FC236}">
                <a16:creationId xmlns:a16="http://schemas.microsoft.com/office/drawing/2014/main" id="{F2F27644-04B9-004C-18F4-ECE2B5F3A6E3}"/>
              </a:ext>
            </a:extLst>
          </p:cNvPr>
          <p:cNvSpPr>
            <a:spLocks noGrp="1"/>
          </p:cNvSpPr>
          <p:nvPr>
            <p:ph idx="1"/>
          </p:nvPr>
        </p:nvSpPr>
        <p:spPr/>
        <p:txBody>
          <a:bodyPr/>
          <a:lstStyle/>
          <a:p>
            <a:r>
              <a:rPr lang="en-US" u="sng" dirty="0"/>
              <a:t>Due date</a:t>
            </a:r>
            <a:r>
              <a:rPr lang="en-US" dirty="0"/>
              <a:t>: On or before June 30, 2025</a:t>
            </a:r>
          </a:p>
          <a:p>
            <a:r>
              <a:rPr lang="en-US" u="sng" dirty="0"/>
              <a:t>Timeframe covered</a:t>
            </a:r>
            <a:r>
              <a:rPr lang="en-US" dirty="0"/>
              <a:t>: January 1, 2025 – December 31, 2029</a:t>
            </a:r>
            <a:endParaRPr lang="en-US" u="sng" dirty="0"/>
          </a:p>
          <a:p>
            <a:r>
              <a:rPr lang="en-US" u="sng" dirty="0"/>
              <a:t>Page limit</a:t>
            </a:r>
            <a:r>
              <a:rPr lang="en-US" dirty="0"/>
              <a:t>: ≤20 pages</a:t>
            </a:r>
          </a:p>
          <a:p>
            <a:r>
              <a:rPr lang="en-US" u="sng" dirty="0"/>
              <a:t>Submission into </a:t>
            </a:r>
            <a:r>
              <a:rPr lang="en-US" u="sng" dirty="0" err="1"/>
              <a:t>GrantSolutions</a:t>
            </a:r>
            <a:r>
              <a:rPr lang="en-US" dirty="0"/>
              <a:t>: Grant Message</a:t>
            </a:r>
          </a:p>
          <a:p>
            <a:endParaRPr lang="en-US" u="sng" dirty="0"/>
          </a:p>
          <a:p>
            <a:endParaRPr lang="en-US" dirty="0"/>
          </a:p>
        </p:txBody>
      </p:sp>
    </p:spTree>
    <p:extLst>
      <p:ext uri="{BB962C8B-B14F-4D97-AF65-F5344CB8AC3E}">
        <p14:creationId xmlns:p14="http://schemas.microsoft.com/office/powerpoint/2010/main" val="406981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2CAB1-B8B3-D44D-DF76-1F45D54DB706}"/>
              </a:ext>
            </a:extLst>
          </p:cNvPr>
          <p:cNvSpPr>
            <a:spLocks noGrp="1"/>
          </p:cNvSpPr>
          <p:nvPr>
            <p:ph type="title"/>
          </p:nvPr>
        </p:nvSpPr>
        <p:spPr/>
        <p:txBody>
          <a:bodyPr/>
          <a:lstStyle/>
          <a:p>
            <a:r>
              <a:rPr lang="en-US" dirty="0"/>
              <a:t>Content – Main Sections</a:t>
            </a:r>
          </a:p>
        </p:txBody>
      </p:sp>
      <p:sp>
        <p:nvSpPr>
          <p:cNvPr id="3" name="Content Placeholder 2">
            <a:extLst>
              <a:ext uri="{FF2B5EF4-FFF2-40B4-BE49-F238E27FC236}">
                <a16:creationId xmlns:a16="http://schemas.microsoft.com/office/drawing/2014/main" id="{CB94520A-D6F4-4090-8D58-D310A6C17722}"/>
              </a:ext>
            </a:extLst>
          </p:cNvPr>
          <p:cNvSpPr>
            <a:spLocks noGrp="1"/>
          </p:cNvSpPr>
          <p:nvPr>
            <p:ph idx="1"/>
          </p:nvPr>
        </p:nvSpPr>
        <p:spPr/>
        <p:txBody>
          <a:bodyPr/>
          <a:lstStyle/>
          <a:p>
            <a:pPr marL="514350" indent="-514350">
              <a:buAutoNum type="arabicPeriod"/>
            </a:pPr>
            <a:r>
              <a:rPr lang="en-US" dirty="0"/>
              <a:t>Overview</a:t>
            </a:r>
          </a:p>
          <a:p>
            <a:pPr marL="514350" indent="-514350">
              <a:buAutoNum type="arabicPeriod"/>
            </a:pPr>
            <a:r>
              <a:rPr lang="en-US" dirty="0"/>
              <a:t>Data Management Plan (DMP) (for the entire 5-year award period)</a:t>
            </a:r>
          </a:p>
          <a:p>
            <a:pPr marL="514350" indent="-514350">
              <a:buAutoNum type="arabicPeriod"/>
            </a:pPr>
            <a:r>
              <a:rPr lang="en-US" dirty="0"/>
              <a:t>Programmatic Evaluation and Performance Measurement</a:t>
            </a:r>
          </a:p>
          <a:p>
            <a:pPr marL="514350" indent="-514350">
              <a:buAutoNum type="arabicPeriod"/>
            </a:pPr>
            <a:r>
              <a:rPr lang="en-US" dirty="0"/>
              <a:t>Laboratory Evaluation and Performance Measurement (for the entire 5-year award period </a:t>
            </a:r>
            <a:r>
              <a:rPr lang="en-US" b="1" i="1" u="sng" dirty="0"/>
              <a:t>and</a:t>
            </a:r>
            <a:r>
              <a:rPr lang="en-US" dirty="0"/>
              <a:t> should be &lt;1 page)</a:t>
            </a:r>
          </a:p>
        </p:txBody>
      </p:sp>
    </p:spTree>
    <p:extLst>
      <p:ext uri="{BB962C8B-B14F-4D97-AF65-F5344CB8AC3E}">
        <p14:creationId xmlns:p14="http://schemas.microsoft.com/office/powerpoint/2010/main" val="3754999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A364-337C-BF3B-92F3-BA157036517D}"/>
              </a:ext>
            </a:extLst>
          </p:cNvPr>
          <p:cNvSpPr>
            <a:spLocks noGrp="1"/>
          </p:cNvSpPr>
          <p:nvPr>
            <p:ph type="title"/>
          </p:nvPr>
        </p:nvSpPr>
        <p:spPr/>
        <p:txBody>
          <a:bodyPr/>
          <a:lstStyle/>
          <a:p>
            <a:r>
              <a:rPr lang="en-US" dirty="0"/>
              <a:t>Section 1. </a:t>
            </a:r>
            <a:r>
              <a:rPr lang="en-US"/>
              <a:t>Overview</a:t>
            </a:r>
          </a:p>
        </p:txBody>
      </p:sp>
      <p:sp>
        <p:nvSpPr>
          <p:cNvPr id="3" name="Content Placeholder 2">
            <a:extLst>
              <a:ext uri="{FF2B5EF4-FFF2-40B4-BE49-F238E27FC236}">
                <a16:creationId xmlns:a16="http://schemas.microsoft.com/office/drawing/2014/main" id="{3ADCE6A5-B153-4733-7121-50D182C08DC8}"/>
              </a:ext>
            </a:extLst>
          </p:cNvPr>
          <p:cNvSpPr>
            <a:spLocks noGrp="1"/>
          </p:cNvSpPr>
          <p:nvPr>
            <p:ph idx="1"/>
          </p:nvPr>
        </p:nvSpPr>
        <p:spPr/>
        <p:txBody>
          <a:bodyPr/>
          <a:lstStyle/>
          <a:p>
            <a:r>
              <a:rPr lang="en-US" dirty="0"/>
              <a:t>How will you identify programmatic areas of success and areas in need of improvement?</a:t>
            </a:r>
          </a:p>
          <a:p>
            <a:r>
              <a:rPr lang="en-US" dirty="0"/>
              <a:t>How will available data sources be used, feasibility of collecting appropriate evaluation and performance data, and other relevant data information?  For example:</a:t>
            </a:r>
          </a:p>
          <a:p>
            <a:pPr lvl="1"/>
            <a:r>
              <a:rPr lang="en-US" dirty="0"/>
              <a:t>Data sources could be submitted to CDC on each TB case via the Report of Verified Case of Tuberculosis (RVCT) and compiled in NTIP.</a:t>
            </a:r>
          </a:p>
          <a:p>
            <a:pPr lvl="1"/>
            <a:r>
              <a:rPr lang="en-US" dirty="0"/>
              <a:t>Performance measures could be the national TB performance targets available in NTIP.</a:t>
            </a:r>
          </a:p>
        </p:txBody>
      </p:sp>
    </p:spTree>
    <p:extLst>
      <p:ext uri="{BB962C8B-B14F-4D97-AF65-F5344CB8AC3E}">
        <p14:creationId xmlns:p14="http://schemas.microsoft.com/office/powerpoint/2010/main" val="36908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A364-337C-BF3B-92F3-BA157036517D}"/>
              </a:ext>
            </a:extLst>
          </p:cNvPr>
          <p:cNvSpPr>
            <a:spLocks noGrp="1"/>
          </p:cNvSpPr>
          <p:nvPr>
            <p:ph type="title"/>
          </p:nvPr>
        </p:nvSpPr>
        <p:spPr/>
        <p:txBody>
          <a:bodyPr/>
          <a:lstStyle/>
          <a:p>
            <a:r>
              <a:rPr lang="en-US" dirty="0"/>
              <a:t>Section 1. Overview (continued)</a:t>
            </a:r>
          </a:p>
        </p:txBody>
      </p:sp>
      <p:sp>
        <p:nvSpPr>
          <p:cNvPr id="3" name="Content Placeholder 2">
            <a:extLst>
              <a:ext uri="{FF2B5EF4-FFF2-40B4-BE49-F238E27FC236}">
                <a16:creationId xmlns:a16="http://schemas.microsoft.com/office/drawing/2014/main" id="{3ADCE6A5-B153-4733-7121-50D182C08DC8}"/>
              </a:ext>
            </a:extLst>
          </p:cNvPr>
          <p:cNvSpPr>
            <a:spLocks noGrp="1"/>
          </p:cNvSpPr>
          <p:nvPr>
            <p:ph idx="1"/>
          </p:nvPr>
        </p:nvSpPr>
        <p:spPr/>
        <p:txBody>
          <a:bodyPr/>
          <a:lstStyle/>
          <a:p>
            <a:r>
              <a:rPr lang="en-US" dirty="0"/>
              <a:t>How will you use NTIP reports?</a:t>
            </a:r>
          </a:p>
          <a:p>
            <a:r>
              <a:rPr lang="en-US" dirty="0"/>
              <a:t>Describe the process you will use to determine why your program is not meeting the National TB Program Objectives and Performance Targets.  </a:t>
            </a:r>
            <a:r>
              <a:rPr lang="en-US" u="sng" dirty="0"/>
              <a:t>For example, the annual program evaluation effort can be used to determine why your program is not meeting a performance target</a:t>
            </a:r>
            <a:r>
              <a:rPr lang="en-US" dirty="0"/>
              <a:t>.</a:t>
            </a:r>
          </a:p>
          <a:p>
            <a:r>
              <a:rPr lang="en-US" dirty="0"/>
              <a:t>Explain that you will use evaluation findings for continuous program quality improvement.</a:t>
            </a:r>
          </a:p>
          <a:p>
            <a:r>
              <a:rPr lang="en-US" dirty="0"/>
              <a:t>How will key program partners participate in the evaluation and performance measurement planning process?</a:t>
            </a:r>
          </a:p>
        </p:txBody>
      </p:sp>
    </p:spTree>
    <p:extLst>
      <p:ext uri="{BB962C8B-B14F-4D97-AF65-F5344CB8AC3E}">
        <p14:creationId xmlns:p14="http://schemas.microsoft.com/office/powerpoint/2010/main" val="3429323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A364-337C-BF3B-92F3-BA157036517D}"/>
              </a:ext>
            </a:extLst>
          </p:cNvPr>
          <p:cNvSpPr>
            <a:spLocks noGrp="1"/>
          </p:cNvSpPr>
          <p:nvPr>
            <p:ph type="title"/>
          </p:nvPr>
        </p:nvSpPr>
        <p:spPr/>
        <p:txBody>
          <a:bodyPr/>
          <a:lstStyle/>
          <a:p>
            <a:r>
              <a:rPr lang="en-US" dirty="0"/>
              <a:t>Section 1. Overview (continued)</a:t>
            </a:r>
          </a:p>
        </p:txBody>
      </p:sp>
      <p:sp>
        <p:nvSpPr>
          <p:cNvPr id="3" name="Content Placeholder 2">
            <a:extLst>
              <a:ext uri="{FF2B5EF4-FFF2-40B4-BE49-F238E27FC236}">
                <a16:creationId xmlns:a16="http://schemas.microsoft.com/office/drawing/2014/main" id="{3ADCE6A5-B153-4733-7121-50D182C08DC8}"/>
              </a:ext>
            </a:extLst>
          </p:cNvPr>
          <p:cNvSpPr>
            <a:spLocks noGrp="1"/>
          </p:cNvSpPr>
          <p:nvPr>
            <p:ph idx="1"/>
          </p:nvPr>
        </p:nvSpPr>
        <p:spPr/>
        <p:txBody>
          <a:bodyPr/>
          <a:lstStyle/>
          <a:p>
            <a:r>
              <a:rPr lang="en-US" dirty="0"/>
              <a:t>How will you update the Data Management Plan (DMP), if applicable, for accuracy throughout the lifecycle of the project?</a:t>
            </a:r>
          </a:p>
          <a:p>
            <a:r>
              <a:rPr lang="en-US" dirty="0"/>
              <a:t>How will laboratory evaluation and performance measurement be conducted to improve monitoring practices and to use data and other information to develop and evaluate strategies/activities for improvement of the National Tuberculosis Laboratory Performance Targets (Element 1) and for Element 2 and Element 3 for the lifecycle of the project.</a:t>
            </a:r>
          </a:p>
        </p:txBody>
      </p:sp>
    </p:spTree>
    <p:extLst>
      <p:ext uri="{BB962C8B-B14F-4D97-AF65-F5344CB8AC3E}">
        <p14:creationId xmlns:p14="http://schemas.microsoft.com/office/powerpoint/2010/main" val="620629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DE544-1213-06D0-7036-3F0D59D2E487}"/>
              </a:ext>
            </a:extLst>
          </p:cNvPr>
          <p:cNvSpPr>
            <a:spLocks noGrp="1"/>
          </p:cNvSpPr>
          <p:nvPr>
            <p:ph type="title"/>
          </p:nvPr>
        </p:nvSpPr>
        <p:spPr/>
        <p:txBody>
          <a:bodyPr/>
          <a:lstStyle/>
          <a:p>
            <a:r>
              <a:rPr lang="en-US" dirty="0"/>
              <a:t>Section 2. Data Management Plan (DMP)</a:t>
            </a:r>
          </a:p>
        </p:txBody>
      </p:sp>
      <p:sp>
        <p:nvSpPr>
          <p:cNvPr id="3" name="Content Placeholder 2">
            <a:extLst>
              <a:ext uri="{FF2B5EF4-FFF2-40B4-BE49-F238E27FC236}">
                <a16:creationId xmlns:a16="http://schemas.microsoft.com/office/drawing/2014/main" id="{81E4BFEE-0D57-0E34-2B29-E0A44D5FD5B2}"/>
              </a:ext>
            </a:extLst>
          </p:cNvPr>
          <p:cNvSpPr>
            <a:spLocks noGrp="1"/>
          </p:cNvSpPr>
          <p:nvPr>
            <p:ph idx="1"/>
          </p:nvPr>
        </p:nvSpPr>
        <p:spPr/>
        <p:txBody>
          <a:bodyPr/>
          <a:lstStyle/>
          <a:p>
            <a:r>
              <a:rPr lang="en-US" dirty="0"/>
              <a:t>Should provide:</a:t>
            </a:r>
          </a:p>
          <a:p>
            <a:pPr lvl="1"/>
            <a:r>
              <a:rPr lang="en-US" dirty="0"/>
              <a:t>Description of the data that will be produced using these NOFO funds;</a:t>
            </a:r>
          </a:p>
          <a:p>
            <a:pPr lvl="1"/>
            <a:r>
              <a:rPr lang="en-US" dirty="0"/>
              <a:t>Access to data;</a:t>
            </a:r>
          </a:p>
          <a:p>
            <a:pPr lvl="1"/>
            <a:r>
              <a:rPr lang="en-US" dirty="0"/>
              <a:t>Data standards ensuring released data have documentation describing methods of collection, what the data represent, and data limitations; and</a:t>
            </a:r>
          </a:p>
          <a:p>
            <a:pPr lvl="1"/>
            <a:r>
              <a:rPr lang="en-US" dirty="0"/>
              <a:t>Archival and long-term preservation plans</a:t>
            </a:r>
          </a:p>
        </p:txBody>
      </p:sp>
    </p:spTree>
    <p:extLst>
      <p:ext uri="{BB962C8B-B14F-4D97-AF65-F5344CB8AC3E}">
        <p14:creationId xmlns:p14="http://schemas.microsoft.com/office/powerpoint/2010/main" val="2497076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3A61-998D-8864-D90A-3884DB9FA9F5}"/>
              </a:ext>
            </a:extLst>
          </p:cNvPr>
          <p:cNvSpPr>
            <a:spLocks noGrp="1"/>
          </p:cNvSpPr>
          <p:nvPr>
            <p:ph type="title"/>
          </p:nvPr>
        </p:nvSpPr>
        <p:spPr/>
        <p:txBody>
          <a:bodyPr/>
          <a:lstStyle/>
          <a:p>
            <a:r>
              <a:rPr lang="en-US" dirty="0"/>
              <a:t>Section 2. Data Management Plan</a:t>
            </a:r>
            <a:br>
              <a:rPr lang="en-US" dirty="0"/>
            </a:br>
            <a:r>
              <a:rPr lang="en-US" dirty="0"/>
              <a:t>Questions to Consider</a:t>
            </a:r>
          </a:p>
        </p:txBody>
      </p:sp>
      <p:sp>
        <p:nvSpPr>
          <p:cNvPr id="3" name="Content Placeholder 2">
            <a:extLst>
              <a:ext uri="{FF2B5EF4-FFF2-40B4-BE49-F238E27FC236}">
                <a16:creationId xmlns:a16="http://schemas.microsoft.com/office/drawing/2014/main" id="{9B6F5B2B-A9D5-8206-3AF0-18542F15D1F1}"/>
              </a:ext>
            </a:extLst>
          </p:cNvPr>
          <p:cNvSpPr>
            <a:spLocks noGrp="1"/>
          </p:cNvSpPr>
          <p:nvPr>
            <p:ph idx="1"/>
          </p:nvPr>
        </p:nvSpPr>
        <p:spPr/>
        <p:txBody>
          <a:bodyPr>
            <a:normAutofit lnSpcReduction="10000"/>
          </a:bodyPr>
          <a:lstStyle/>
          <a:p>
            <a:r>
              <a:rPr lang="en-US" dirty="0"/>
              <a:t>Data description</a:t>
            </a:r>
          </a:p>
          <a:p>
            <a:pPr lvl="1"/>
            <a:r>
              <a:rPr lang="en-US" dirty="0"/>
              <a:t>What new data will you create as part of this project (e.g., medical records, surveillance case reports, contact investigation logs, cohort review summaries)?</a:t>
            </a:r>
          </a:p>
          <a:p>
            <a:pPr lvl="1"/>
            <a:r>
              <a:rPr lang="en-US" dirty="0"/>
              <a:t>What type or format will you use for each dataset?</a:t>
            </a:r>
          </a:p>
          <a:p>
            <a:pPr lvl="1"/>
            <a:r>
              <a:rPr lang="en-US" dirty="0"/>
              <a:t>What volume of data do you anticipate creating?</a:t>
            </a:r>
          </a:p>
          <a:p>
            <a:r>
              <a:rPr lang="en-US" dirty="0"/>
              <a:t>Data standards</a:t>
            </a:r>
          </a:p>
          <a:p>
            <a:pPr lvl="1"/>
            <a:r>
              <a:rPr lang="en-US" dirty="0"/>
              <a:t>How do you plan to collect the data?</a:t>
            </a:r>
          </a:p>
          <a:p>
            <a:pPr lvl="1"/>
            <a:r>
              <a:rPr lang="en-US" dirty="0"/>
              <a:t>What do the data represent?</a:t>
            </a:r>
          </a:p>
          <a:p>
            <a:pPr lvl="1"/>
            <a:r>
              <a:rPr lang="en-US" dirty="0"/>
              <a:t>What are the limitations of the data?</a:t>
            </a:r>
          </a:p>
          <a:p>
            <a:pPr lvl="1"/>
            <a:r>
              <a:rPr lang="en-US" dirty="0"/>
              <a:t>What documentation and metadata will accompany the data to allow it to be read and interpreted in the future?</a:t>
            </a:r>
          </a:p>
          <a:p>
            <a:pPr lvl="1"/>
            <a:endParaRPr lang="en-US" dirty="0"/>
          </a:p>
        </p:txBody>
      </p:sp>
    </p:spTree>
    <p:extLst>
      <p:ext uri="{BB962C8B-B14F-4D97-AF65-F5344CB8AC3E}">
        <p14:creationId xmlns:p14="http://schemas.microsoft.com/office/powerpoint/2010/main" val="365881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3A61-998D-8864-D90A-3884DB9FA9F5}"/>
              </a:ext>
            </a:extLst>
          </p:cNvPr>
          <p:cNvSpPr>
            <a:spLocks noGrp="1"/>
          </p:cNvSpPr>
          <p:nvPr>
            <p:ph type="title"/>
          </p:nvPr>
        </p:nvSpPr>
        <p:spPr/>
        <p:txBody>
          <a:bodyPr/>
          <a:lstStyle/>
          <a:p>
            <a:r>
              <a:rPr lang="en-US" dirty="0"/>
              <a:t>Section 2. Data Management Plan</a:t>
            </a:r>
            <a:br>
              <a:rPr lang="en-US" dirty="0"/>
            </a:br>
            <a:r>
              <a:rPr lang="en-US" dirty="0"/>
              <a:t>Questions to Consider (continued)</a:t>
            </a:r>
          </a:p>
        </p:txBody>
      </p:sp>
      <p:sp>
        <p:nvSpPr>
          <p:cNvPr id="3" name="Content Placeholder 2">
            <a:extLst>
              <a:ext uri="{FF2B5EF4-FFF2-40B4-BE49-F238E27FC236}">
                <a16:creationId xmlns:a16="http://schemas.microsoft.com/office/drawing/2014/main" id="{9B6F5B2B-A9D5-8206-3AF0-18542F15D1F1}"/>
              </a:ext>
            </a:extLst>
          </p:cNvPr>
          <p:cNvSpPr>
            <a:spLocks noGrp="1"/>
          </p:cNvSpPr>
          <p:nvPr>
            <p:ph idx="1"/>
          </p:nvPr>
        </p:nvSpPr>
        <p:spPr/>
        <p:txBody>
          <a:bodyPr>
            <a:normAutofit fontScale="92500" lnSpcReduction="20000"/>
          </a:bodyPr>
          <a:lstStyle/>
          <a:p>
            <a:r>
              <a:rPr lang="en-US" dirty="0"/>
              <a:t>Data access</a:t>
            </a:r>
          </a:p>
          <a:p>
            <a:pPr lvl="1"/>
            <a:r>
              <a:rPr lang="en-US" dirty="0"/>
              <a:t>What are the risks to data security, and how will these be managed?</a:t>
            </a:r>
          </a:p>
          <a:p>
            <a:pPr lvl="1"/>
            <a:r>
              <a:rPr lang="en-US" dirty="0"/>
              <a:t>How will you control access to keep the data secure?</a:t>
            </a:r>
          </a:p>
          <a:p>
            <a:pPr lvl="1"/>
            <a:r>
              <a:rPr lang="en-US" dirty="0"/>
              <a:t>If collecting data in the field, how will you ensure its safe transfer into your main secured systems?</a:t>
            </a:r>
          </a:p>
          <a:p>
            <a:pPr lvl="1"/>
            <a:r>
              <a:rPr lang="en-US" dirty="0"/>
              <a:t>Do your chosen data storage formats and software enable sharing and long-term access to the data?</a:t>
            </a:r>
          </a:p>
          <a:p>
            <a:r>
              <a:rPr lang="en-US" dirty="0"/>
              <a:t>Archival and long-term data preservation plans</a:t>
            </a:r>
          </a:p>
          <a:p>
            <a:pPr lvl="1"/>
            <a:r>
              <a:rPr lang="en-US" dirty="0"/>
              <a:t>Where (e.g., in which repository or archive) will the data be held?</a:t>
            </a:r>
          </a:p>
          <a:p>
            <a:pPr lvl="1"/>
            <a:r>
              <a:rPr lang="en-US" dirty="0"/>
              <a:t>What data must be retained/destroyed for contractual, legal, or regulatory purposes?</a:t>
            </a:r>
          </a:p>
          <a:p>
            <a:pPr lvl="1"/>
            <a:r>
              <a:rPr lang="en-US" dirty="0"/>
              <a:t>How will you decide what other data to keep?</a:t>
            </a:r>
          </a:p>
          <a:p>
            <a:pPr lvl="1"/>
            <a:r>
              <a:rPr lang="en-US" dirty="0"/>
              <a:t>What are the foreseeable uses for the data?</a:t>
            </a:r>
          </a:p>
          <a:p>
            <a:pPr lvl="1"/>
            <a:r>
              <a:rPr lang="en-US" dirty="0"/>
              <a:t>How long will the data be retained and preserved?</a:t>
            </a:r>
          </a:p>
          <a:p>
            <a:pPr lvl="1"/>
            <a:endParaRPr lang="en-US" dirty="0"/>
          </a:p>
        </p:txBody>
      </p:sp>
    </p:spTree>
    <p:extLst>
      <p:ext uri="{BB962C8B-B14F-4D97-AF65-F5344CB8AC3E}">
        <p14:creationId xmlns:p14="http://schemas.microsoft.com/office/powerpoint/2010/main" val="3441681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1617</TotalTime>
  <Words>1317</Words>
  <Application>Microsoft Office PowerPoint</Application>
  <PresentationFormat>Widescreen</PresentationFormat>
  <Paragraphs>99</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Wingdings</vt:lpstr>
      <vt:lpstr>Office Theme</vt:lpstr>
      <vt:lpstr>Evaluation and Performance Measurement Plan (EPMP)</vt:lpstr>
      <vt:lpstr>Logistics</vt:lpstr>
      <vt:lpstr>Content – Main Sections</vt:lpstr>
      <vt:lpstr>Section 1. Overview</vt:lpstr>
      <vt:lpstr>Section 1. Overview (continued)</vt:lpstr>
      <vt:lpstr>Section 1. Overview (continued)</vt:lpstr>
      <vt:lpstr>Section 2. Data Management Plan (DMP)</vt:lpstr>
      <vt:lpstr>Section 2. Data Management Plan Questions to Consider</vt:lpstr>
      <vt:lpstr>Section 2. Data Management Plan Questions to Consider (continued)</vt:lpstr>
      <vt:lpstr>Section 3. Performance Evaluation and Performance Measurement</vt:lpstr>
      <vt:lpstr>Section 3. Performance Evaluation and Performance Measurement (continued)</vt:lpstr>
      <vt:lpstr>Section 3. Performance Evaluation and Performance Measurement (continued)</vt:lpstr>
      <vt:lpstr>Section 4. Laboratory Evaluation and Performance Measurement</vt:lpstr>
      <vt:lpstr>What the Reviewer Will Be Looking For</vt:lpstr>
      <vt:lpstr>What the Reviewer Will Be Looking For (continued)</vt:lpstr>
      <vt:lpstr>What the Reviewer Will Be Looking For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Edi Berton</dc:creator>
  <cp:lastModifiedBy>Jason Cummins</cp:lastModifiedBy>
  <cp:revision>66</cp:revision>
  <dcterms:created xsi:type="dcterms:W3CDTF">2023-08-15T19:09:52Z</dcterms:created>
  <dcterms:modified xsi:type="dcterms:W3CDTF">2025-05-28T14:12:33Z</dcterms:modified>
</cp:coreProperties>
</file>