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6" r:id="rId3"/>
    <p:sldId id="269" r:id="rId4"/>
    <p:sldId id="298" r:id="rId5"/>
    <p:sldId id="299" r:id="rId6"/>
    <p:sldId id="277" r:id="rId7"/>
    <p:sldId id="287" r:id="rId8"/>
    <p:sldId id="288" r:id="rId9"/>
    <p:sldId id="290" r:id="rId10"/>
    <p:sldId id="289" r:id="rId11"/>
    <p:sldId id="291" r:id="rId12"/>
    <p:sldId id="292" r:id="rId13"/>
    <p:sldId id="293" r:id="rId14"/>
    <p:sldId id="294" r:id="rId15"/>
    <p:sldId id="295" r:id="rId16"/>
    <p:sldId id="296" r:id="rId17"/>
    <p:sldId id="297"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A"/>
    <a:srgbClr val="ABD145"/>
    <a:srgbClr val="FFBA0F"/>
    <a:srgbClr val="FF6699"/>
    <a:srgbClr val="33CCCC"/>
    <a:srgbClr val="9CD9DF"/>
    <a:srgbClr val="F054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4"/>
    <p:restoredTop sz="96327"/>
  </p:normalViewPr>
  <p:slideViewPr>
    <p:cSldViewPr snapToGrid="0">
      <p:cViewPr varScale="1">
        <p:scale>
          <a:sx n="123" d="100"/>
          <a:sy n="123" d="100"/>
        </p:scale>
        <p:origin x="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1B20A24-6D28-AD79-8245-FA99B70E4D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66344" y="246888"/>
            <a:ext cx="4932468" cy="2532888"/>
          </a:xfrm>
          <a:prstGeom prst="rect">
            <a:avLst/>
          </a:prstGeom>
        </p:spPr>
      </p:pic>
      <p:sp>
        <p:nvSpPr>
          <p:cNvPr id="16" name="Rectangle 15">
            <a:extLst>
              <a:ext uri="{FF2B5EF4-FFF2-40B4-BE49-F238E27FC236}">
                <a16:creationId xmlns:a16="http://schemas.microsoft.com/office/drawing/2014/main" id="{5E50542F-CCF5-8CAF-AB0E-BE54676B1320}"/>
              </a:ext>
            </a:extLst>
          </p:cNvPr>
          <p:cNvSpPr/>
          <p:nvPr userDrawn="1"/>
        </p:nvSpPr>
        <p:spPr>
          <a:xfrm>
            <a:off x="1524000" y="2743200"/>
            <a:ext cx="10668000" cy="4114800"/>
          </a:xfrm>
          <a:prstGeom prst="rect">
            <a:avLst/>
          </a:prstGeom>
          <a:solidFill>
            <a:srgbClr val="9CD9D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3E2521-80D0-8C6F-39BE-42C8AB1DFC19}"/>
              </a:ext>
            </a:extLst>
          </p:cNvPr>
          <p:cNvSpPr>
            <a:spLocks noGrp="1"/>
          </p:cNvSpPr>
          <p:nvPr>
            <p:ph type="ctrTitle"/>
          </p:nvPr>
        </p:nvSpPr>
        <p:spPr>
          <a:xfrm>
            <a:off x="2773680" y="3108960"/>
            <a:ext cx="8456572" cy="1788160"/>
          </a:xfrm>
        </p:spPr>
        <p:txBody>
          <a:bodyPr lIns="0" tIns="0" rIns="0" bIns="0" anchor="b">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C6A8710-CCE4-5BEE-450E-C8B721836B1E}"/>
              </a:ext>
            </a:extLst>
          </p:cNvPr>
          <p:cNvSpPr>
            <a:spLocks noGrp="1"/>
          </p:cNvSpPr>
          <p:nvPr>
            <p:ph type="subTitle" idx="1"/>
          </p:nvPr>
        </p:nvSpPr>
        <p:spPr>
          <a:xfrm>
            <a:off x="2773679" y="5120640"/>
            <a:ext cx="8456571" cy="1487919"/>
          </a:xfrm>
        </p:spPr>
        <p:txBody>
          <a:bodyPr lIns="0" tIns="0" rIns="0" bIns="0">
            <a:normAutofit/>
          </a:bodyPr>
          <a:lstStyle>
            <a:lvl1pPr marL="0" indent="0" algn="l">
              <a:buNone/>
              <a:defRPr sz="36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474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5BA61-D15E-A6EE-010D-A901543DF29F}"/>
              </a:ext>
            </a:extLst>
          </p:cNvPr>
          <p:cNvSpPr>
            <a:spLocks noGrp="1"/>
          </p:cNvSpPr>
          <p:nvPr>
            <p:ph type="title"/>
          </p:nvPr>
        </p:nvSpPr>
        <p:spPr/>
        <p:txBody>
          <a:bodyPr/>
          <a:lstStyle>
            <a:lvl1pPr>
              <a:defRPr>
                <a:solidFill>
                  <a:srgbClr val="00ABBA"/>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EA506708-E023-8D3B-B886-85273A3D92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8C81A5D-AE27-63A6-B2B7-02813EC7AB92}"/>
              </a:ext>
            </a:extLst>
          </p:cNvPr>
          <p:cNvSpPr>
            <a:spLocks noGrp="1"/>
          </p:cNvSpPr>
          <p:nvPr>
            <p:ph type="sldNum" sz="quarter" idx="12"/>
          </p:nvPr>
        </p:nvSpPr>
        <p:spPr/>
        <p:txBody>
          <a:bodyPr/>
          <a:lstStyle/>
          <a:p>
            <a:fld id="{34DAF49F-CA02-4646-A823-FA1F232E9435}" type="slidenum">
              <a:t>‹#›</a:t>
            </a:fld>
            <a:endParaRPr lang="en-US" dirty="0"/>
          </a:p>
        </p:txBody>
      </p:sp>
      <p:grpSp>
        <p:nvGrpSpPr>
          <p:cNvPr id="4" name="Group 3">
            <a:extLst>
              <a:ext uri="{FF2B5EF4-FFF2-40B4-BE49-F238E27FC236}">
                <a16:creationId xmlns:a16="http://schemas.microsoft.com/office/drawing/2014/main" id="{0E4E4874-9F63-12D1-6BEC-7D30D414DB9C}"/>
              </a:ext>
            </a:extLst>
          </p:cNvPr>
          <p:cNvGrpSpPr/>
          <p:nvPr userDrawn="1"/>
        </p:nvGrpSpPr>
        <p:grpSpPr>
          <a:xfrm>
            <a:off x="0" y="0"/>
            <a:ext cx="12188952" cy="228600"/>
            <a:chOff x="0" y="0"/>
            <a:chExt cx="12113581" cy="228600"/>
          </a:xfrm>
        </p:grpSpPr>
        <p:sp>
          <p:nvSpPr>
            <p:cNvPr id="5" name="Rectangle 4">
              <a:extLst>
                <a:ext uri="{FF2B5EF4-FFF2-40B4-BE49-F238E27FC236}">
                  <a16:creationId xmlns:a16="http://schemas.microsoft.com/office/drawing/2014/main" id="{4D07B574-5E60-1751-2B0E-E64A5E822AFF}"/>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BA5779F-6E49-F263-017C-5DC407F44102}"/>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2C2B88B-EC64-4270-6654-BE93470AA927}"/>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FF71D3A-E7C4-B53F-D0E3-661D96994A39}"/>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9EA075C-C2DD-236F-6A1A-51800C05E4C0}"/>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59A272-507D-6F39-1D57-FABAD06EFB60}"/>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34F6F94-2C4F-DEE3-3810-B8D531BE6DE7}"/>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9FF9EA9-9DB2-C7E7-B505-4003DD7D2652}"/>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82A62CA-284B-3B06-A54E-BADA15F9AB8C}"/>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430703-7E27-278F-A1AE-54E96C7F091E}"/>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080F6C-F65F-8A5D-C7C4-BC8B4D536C95}"/>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B34441F-85C4-4E79-1FAB-EA4A7A87CB8C}"/>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86E561-96CD-1EAC-9300-D5DEC1EBFA50}"/>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49BB20D-4F9B-9F6E-D225-1621E82BCCEF}"/>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206B84F-8B90-8E95-4F29-76E0095F82BB}"/>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9D78972-BFFB-903C-DE66-A95A35E131C7}"/>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DB1110-0CED-67EF-B2C2-6E67547D0187}"/>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F031235-7F49-6C95-B0AB-511AA2E2B760}"/>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FF4B0D2-D90E-51C9-5878-F32745F0B536}"/>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B518A0D-8974-EBD2-B238-613413C8E600}"/>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E3545E3-5A14-B71C-5CA8-782553ED736A}"/>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AE46565-F7AF-428D-9BA2-5B6001C8396C}"/>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81794C3-130C-76BF-CEE0-4EF20613C0AD}"/>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0261EF2-315B-5F0C-AFA4-F462DB774180}"/>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D09C105-A1ED-0321-5314-2EB4AA50AC55}"/>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DBB8D68-FF77-59D5-7610-78B3EBB832F9}"/>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AE2C710-210B-B343-5794-56EC4ED62171}"/>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BEE2ED9-AFF3-8AE0-D633-214B9DEF362C}"/>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7CF4678-D17A-6F0C-9943-E6BDDC3864B7}"/>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1A15594-CDE1-A3F8-A59A-D961CD9F3DA1}"/>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EEEF433-4C60-EEAD-AA00-D71AA565FE1C}"/>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E60B520-E56D-5621-E16F-8F1E20A164F9}"/>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183203A-D23E-3059-951F-BB8C8AB34544}"/>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C73F2C0-B0C5-6BD8-60D2-D7DCB232DA01}"/>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D9143E3-5C2B-7DBB-B97F-F6D4E12E160C}"/>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5F29FA4-C9E1-E6A5-D0D5-83B17F7EB656}"/>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5E2CF8E-E8D0-F34C-9E68-01109B27EAD1}"/>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73D5CFE-0F5F-4E4C-FFAF-E62D211FFFAC}"/>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4E079A8-89C8-B43A-BD5F-B4FA9F8519B3}"/>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F395CE6-D3CF-86AF-0BD8-47393DCA43A9}"/>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AE5E8B66-3308-BEB4-F89C-5798ACCD2BE4}"/>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EAC102-E30F-474B-1888-7ECF24A6DB3A}"/>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28AB7B0-E160-08AF-0643-19283AB35839}"/>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98E4089-F795-5BF8-AE02-63EA185E55A8}"/>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CFDC08E-DEB0-2018-8B81-035AA14D2798}"/>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58BBEA54-DB86-E8CF-D195-8ED3C2D7C8B6}"/>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3D3EE8F-CA3B-F607-3AB5-F944D69DDFB8}"/>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AF35609-EE5B-2E0D-E0E2-1B8A81AE3655}"/>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47BE731-99CA-EEB6-315C-4962B111FF53}"/>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130C2E78-8E76-308C-DD0E-F5D45DA8FA41}"/>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3EA0A87-39A9-6B10-706F-976185EAFA81}"/>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C4A530FA-898E-363C-C42E-56506E8E2EC7}"/>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921128B-EA00-2B7D-C668-7E348C87D8BB}"/>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Graphic 7">
            <a:extLst>
              <a:ext uri="{FF2B5EF4-FFF2-40B4-BE49-F238E27FC236}">
                <a16:creationId xmlns:a16="http://schemas.microsoft.com/office/drawing/2014/main" id="{9A014CF9-223A-5266-04A2-8D9CC551D4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Tree>
    <p:extLst>
      <p:ext uri="{BB962C8B-B14F-4D97-AF65-F5344CB8AC3E}">
        <p14:creationId xmlns:p14="http://schemas.microsoft.com/office/powerpoint/2010/main" val="246230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9D5AA-7DC9-2B9E-182B-E104A79CA577}"/>
              </a:ext>
            </a:extLst>
          </p:cNvPr>
          <p:cNvSpPr>
            <a:spLocks noGrp="1"/>
          </p:cNvSpPr>
          <p:nvPr>
            <p:ph type="title" orient="vert"/>
          </p:nvPr>
        </p:nvSpPr>
        <p:spPr>
          <a:xfrm>
            <a:off x="8724900" y="548640"/>
            <a:ext cx="2628900" cy="5811838"/>
          </a:xfrm>
        </p:spPr>
        <p:txBody>
          <a:bodyPr vert="eaVert"/>
          <a:lstStyle>
            <a:lvl1pPr>
              <a:defRPr>
                <a:solidFill>
                  <a:srgbClr val="00ABBA"/>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5FDDAC8-086C-4599-9956-219F3D86D45E}"/>
              </a:ext>
            </a:extLst>
          </p:cNvPr>
          <p:cNvSpPr>
            <a:spLocks noGrp="1"/>
          </p:cNvSpPr>
          <p:nvPr>
            <p:ph type="body" orient="vert" idx="1"/>
          </p:nvPr>
        </p:nvSpPr>
        <p:spPr>
          <a:xfrm>
            <a:off x="838200" y="548640"/>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8A84891-ADFC-A86D-4B24-CE7F94F13E10}"/>
              </a:ext>
            </a:extLst>
          </p:cNvPr>
          <p:cNvSpPr>
            <a:spLocks noGrp="1"/>
          </p:cNvSpPr>
          <p:nvPr>
            <p:ph type="sldNum" sz="quarter" idx="12"/>
          </p:nvPr>
        </p:nvSpPr>
        <p:spPr>
          <a:xfrm rot="5400000">
            <a:off x="198437" y="5720716"/>
            <a:ext cx="914400" cy="365125"/>
          </a:xfrm>
        </p:spPr>
        <p:txBody>
          <a:bodyPr/>
          <a:lstStyle/>
          <a:p>
            <a:fld id="{34DAF49F-CA02-4646-A823-FA1F232E9435}" type="slidenum">
              <a:t>‹#›</a:t>
            </a:fld>
            <a:endParaRPr lang="en-US" dirty="0"/>
          </a:p>
        </p:txBody>
      </p:sp>
      <p:grpSp>
        <p:nvGrpSpPr>
          <p:cNvPr id="4" name="Group 3">
            <a:extLst>
              <a:ext uri="{FF2B5EF4-FFF2-40B4-BE49-F238E27FC236}">
                <a16:creationId xmlns:a16="http://schemas.microsoft.com/office/drawing/2014/main" id="{8AE7FD4B-FEA0-8CF0-6549-E380523E899F}"/>
              </a:ext>
            </a:extLst>
          </p:cNvPr>
          <p:cNvGrpSpPr/>
          <p:nvPr userDrawn="1"/>
        </p:nvGrpSpPr>
        <p:grpSpPr>
          <a:xfrm rot="5400000">
            <a:off x="8689341" y="3314702"/>
            <a:ext cx="6858000" cy="228600"/>
            <a:chOff x="0" y="0"/>
            <a:chExt cx="6855781" cy="228600"/>
          </a:xfrm>
        </p:grpSpPr>
        <p:sp>
          <p:nvSpPr>
            <p:cNvPr id="5" name="Rectangle 4">
              <a:extLst>
                <a:ext uri="{FF2B5EF4-FFF2-40B4-BE49-F238E27FC236}">
                  <a16:creationId xmlns:a16="http://schemas.microsoft.com/office/drawing/2014/main" id="{C52A7BD6-621D-BE0F-A2DD-12C5697D4A07}"/>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03E4C18-3B2A-5020-15AF-521F210D3EB8}"/>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57F7CF7-F1EA-834D-8FA3-4FC4496EC4F6}"/>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27FEADA-C8C3-3477-C471-0298E260EABD}"/>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85062D-B16B-6795-DF16-F559136F1F77}"/>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57125D-CCC4-D505-2DB8-06418CDB9650}"/>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7EBCA9-17AA-C6D2-62DD-7F5D34465953}"/>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AB87900-7CE6-8889-C93C-BE9BEA9D67B8}"/>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2DEEE5B-A123-4742-257A-E23173ECFCCD}"/>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292D67A-0E3D-8F10-EE05-CD98EFD0FA64}"/>
                </a:ext>
              </a:extLst>
            </p:cNvPr>
            <p:cNvSpPr/>
            <p:nvPr userDrawn="1"/>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0FA4796-F731-D035-29FF-58C894E8D207}"/>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A480EE4-266B-CA07-2D41-18C64F9DD315}"/>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CB08361-6158-43CE-D435-213D9BEC2A6B}"/>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8520A87-5E69-913B-82BF-0D07D3A9F037}"/>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9B80BF9-417A-F061-29FA-B0A990268BBE}"/>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E499C1C-9262-E029-A0C5-0AC55AA7FCEB}"/>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E2EC817-5F8D-FC8C-5CE7-F0C34ED87EBF}"/>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4D2ED7E-BAAF-3A7F-791C-309E95920A9D}"/>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33147F3-253D-6C17-D746-BB0A4F8C3A17}"/>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B51732-F221-54F4-40D1-ED7E8A8EDD23}"/>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6507184-FC1E-3FEA-1DB7-85E66CB60184}"/>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D637974-8725-366E-42B7-1EBF9870E5F2}"/>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EAA1A12-3F59-A78D-82AF-D94D1F0B9D75}"/>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636686A-118D-0880-EE0C-F0DAF7812A25}"/>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4F3CF8B-41DC-4B3D-7D5A-1150F24A6080}"/>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554CB18-B226-DCFF-B120-C81FB5F1E795}"/>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BC9E4F9-015C-818D-31C4-4230F3C8BBD8}"/>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D093B98-9A04-1CA4-14FF-6CB55E1032EA}"/>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7ACB43A-FE91-52CF-84D1-917B73D4DC85}"/>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0A74A16-A304-BE33-D913-178179662E68}"/>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0" name="Graphic 59">
            <a:extLst>
              <a:ext uri="{FF2B5EF4-FFF2-40B4-BE49-F238E27FC236}">
                <a16:creationId xmlns:a16="http://schemas.microsoft.com/office/drawing/2014/main" id="{69D49073-4819-5D08-EFB9-DBD39C7201F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5400000">
            <a:off x="-402336" y="658368"/>
            <a:ext cx="1883664" cy="967286"/>
          </a:xfrm>
          <a:prstGeom prst="rect">
            <a:avLst/>
          </a:prstGeom>
        </p:spPr>
      </p:pic>
    </p:spTree>
    <p:extLst>
      <p:ext uri="{BB962C8B-B14F-4D97-AF65-F5344CB8AC3E}">
        <p14:creationId xmlns:p14="http://schemas.microsoft.com/office/powerpoint/2010/main" val="20522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0" name="Graphic 59">
            <a:extLst>
              <a:ext uri="{FF2B5EF4-FFF2-40B4-BE49-F238E27FC236}">
                <a16:creationId xmlns:a16="http://schemas.microsoft.com/office/drawing/2014/main" id="{C15276F7-1250-62D7-05AE-130C36394BD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
        <p:nvSpPr>
          <p:cNvPr id="2" name="Title 1">
            <a:extLst>
              <a:ext uri="{FF2B5EF4-FFF2-40B4-BE49-F238E27FC236}">
                <a16:creationId xmlns:a16="http://schemas.microsoft.com/office/drawing/2014/main" id="{8D67CAAF-0BC1-7892-64F5-0B2C63EF74F2}"/>
              </a:ext>
            </a:extLst>
          </p:cNvPr>
          <p:cNvSpPr>
            <a:spLocks noGrp="1"/>
          </p:cNvSpPr>
          <p:nvPr>
            <p:ph type="title"/>
          </p:nvPr>
        </p:nvSpPr>
        <p:spPr>
          <a:xfrm>
            <a:off x="838200" y="365125"/>
            <a:ext cx="10515600" cy="1325563"/>
          </a:xfrm>
        </p:spPr>
        <p:txBody>
          <a:bodyPr/>
          <a:lstStyle>
            <a:lvl1pPr algn="ctr">
              <a:defRPr>
                <a:solidFill>
                  <a:srgbClr val="00AB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74D620-6BEC-C60A-0496-15B4ECEC96CD}"/>
              </a:ext>
            </a:extLst>
          </p:cNvPr>
          <p:cNvSpPr>
            <a:spLocks noGrp="1"/>
          </p:cNvSpPr>
          <p:nvPr>
            <p:ph idx="1"/>
          </p:nvPr>
        </p:nvSpPr>
        <p:spPr/>
        <p:txBody>
          <a:bodyPr/>
          <a:lstStyle>
            <a:lvl1pPr marL="228600" indent="-228600">
              <a:buClr>
                <a:srgbClr val="F05421"/>
              </a:buClr>
              <a:buFont typeface="Wingdings" pitchFamily="2" charset="2"/>
              <a:buChar char="§"/>
              <a:defRPr/>
            </a:lvl1pPr>
            <a:lvl2pPr marL="685800" indent="-228600">
              <a:buClr>
                <a:srgbClr val="00ABBA"/>
              </a:buClr>
              <a:buFont typeface="Wingdings" pitchFamily="2" charset="2"/>
              <a:buChar char="§"/>
              <a:defRPr/>
            </a:lvl2pPr>
            <a:lvl3pPr marL="1143000" indent="-228600">
              <a:buClr>
                <a:srgbClr val="ABD145"/>
              </a:buClr>
              <a:buFont typeface="Wingdings" pitchFamily="2" charset="2"/>
              <a:buChar char="§"/>
              <a:defRPr/>
            </a:lvl3pPr>
            <a:lvl4pPr marL="1600200" indent="-228600">
              <a:buClr>
                <a:srgbClr val="FFBA0F"/>
              </a:buClr>
              <a:buFont typeface="Wingdings" pitchFamily="2" charset="2"/>
              <a:buChar char="§"/>
              <a:defRPr/>
            </a:lvl4pPr>
            <a:lvl5pPr marL="2057400" indent="-228600">
              <a:buClr>
                <a:srgbClr val="F05421"/>
              </a:buClr>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0A9FB91-B0B9-0712-CB9E-8C827A6B1A46}"/>
              </a:ext>
            </a:extLst>
          </p:cNvPr>
          <p:cNvSpPr>
            <a:spLocks noGrp="1"/>
          </p:cNvSpPr>
          <p:nvPr>
            <p:ph type="sldNum" sz="quarter" idx="12"/>
          </p:nvPr>
        </p:nvSpPr>
        <p:spPr>
          <a:xfrm>
            <a:off x="10444480" y="6356350"/>
            <a:ext cx="1452880" cy="365125"/>
          </a:xfrm>
        </p:spPr>
        <p:txBody>
          <a:bodyPr/>
          <a:lstStyle/>
          <a:p>
            <a:fld id="{34DAF49F-CA02-4646-A823-FA1F232E9435}" type="slidenum">
              <a:t>‹#›</a:t>
            </a:fld>
            <a:endParaRPr lang="en-US" dirty="0"/>
          </a:p>
        </p:txBody>
      </p:sp>
      <p:grpSp>
        <p:nvGrpSpPr>
          <p:cNvPr id="4" name="Group 3">
            <a:extLst>
              <a:ext uri="{FF2B5EF4-FFF2-40B4-BE49-F238E27FC236}">
                <a16:creationId xmlns:a16="http://schemas.microsoft.com/office/drawing/2014/main" id="{6E54A33B-4B7C-3D80-8E9F-8F4E20982D3D}"/>
              </a:ext>
            </a:extLst>
          </p:cNvPr>
          <p:cNvGrpSpPr/>
          <p:nvPr userDrawn="1"/>
        </p:nvGrpSpPr>
        <p:grpSpPr>
          <a:xfrm>
            <a:off x="0" y="0"/>
            <a:ext cx="12188952" cy="228600"/>
            <a:chOff x="0" y="0"/>
            <a:chExt cx="12113581" cy="228600"/>
          </a:xfrm>
        </p:grpSpPr>
        <p:sp>
          <p:nvSpPr>
            <p:cNvPr id="5" name="Rectangle 4">
              <a:extLst>
                <a:ext uri="{FF2B5EF4-FFF2-40B4-BE49-F238E27FC236}">
                  <a16:creationId xmlns:a16="http://schemas.microsoft.com/office/drawing/2014/main" id="{92B43936-79BD-6B67-AA10-A130371AB294}"/>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3E297F9-59FC-62B0-09C7-43C730760890}"/>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BE21993-B74A-9E7C-E8F7-9F0A028E9A26}"/>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C9E789-4A36-FDD0-5872-C63D53CC3882}"/>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AA096C3-D5F7-4852-D310-74B49FD1A302}"/>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F2F2128-AB15-1FDF-3EE1-23D1768C5AA2}"/>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0A1340E-9380-3B1C-F2DE-A14F14835F2D}"/>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EA74A1B-D435-2DA5-C83B-68457792B5BE}"/>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C1301B0-7D21-E492-D5DD-C791A240E0DA}"/>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EAD4FE-17A0-1BAB-5931-B846A1DC20D5}"/>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BDFC9AE-774B-D8EC-4C88-6551323B2A60}"/>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98F32D5-2FE7-C1B5-6606-D3898DEC0E16}"/>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568B9FE-28E8-2F9F-BB03-5A0AFBD4A5FA}"/>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82ED849-033F-358E-619B-A3034F4F108C}"/>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A3813E2-8FB2-874D-65C4-8450106C0FF4}"/>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4EF245-0905-BD7C-9D90-00569D4A4FC4}"/>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A45CFD2-752F-9316-4FAC-7D6F35663E3B}"/>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738F391-EFE1-CD34-03E1-2910A8687ED3}"/>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CF26395-7F8E-79A6-8F4C-477D869D6885}"/>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DD6FCC7-F524-B837-1991-E0803A941BE0}"/>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66733B4-28EC-51E8-FF56-E3667A061047}"/>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28ACF3-B105-1999-1D59-AECB2FCA5C5B}"/>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26E6FFD-CA67-10E7-D1AF-0D400D3656B2}"/>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A384B85-9EBF-7BDE-BB5A-CF8143DCC07C}"/>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4EF364B-8A90-D4E4-A1A4-1FB9C5629588}"/>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BE8B653-90E3-EEA7-6875-B7CA3F24C78B}"/>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F0F4880-3C24-2C4A-9F9C-24B3754A9DA8}"/>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4D256863-3168-E361-2AA0-DD1831ED4F26}"/>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F4C7934-F279-9A36-3F52-87653025A56F}"/>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02043AD-49B6-5448-F03A-123887C811C4}"/>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5C8AFBF-84D5-E698-848E-1808ADB190B0}"/>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24EB2BC-B1A7-F5FD-1824-12BC335C8E24}"/>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A8F74B8-20E1-F512-6207-9C72C98F99A3}"/>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77ACFAB9-60F4-FD94-32A9-E73C286EACE0}"/>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AF0B460-854C-9947-F9DE-1D47632F1EDE}"/>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39ADDA4-3534-94B8-71BD-6B73CA62D843}"/>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8CE2FE2E-D4FF-2930-6AEC-068BEF9BCC19}"/>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B696847-8A3A-D761-EC91-37A96C2C0698}"/>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546F9F4-166E-F6EF-E18E-7CD9B4B46218}"/>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12B23A2-3039-A981-1CE4-0B312C860FEB}"/>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5B25A83-0050-7794-9EEF-13042A420000}"/>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F85928C1-CA12-CA0C-01F1-A7ED97B4AF1B}"/>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36EA961E-64CB-7028-F5CA-6E7C966487E3}"/>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2EE78FE-A2A6-8CFA-6F9A-5C7CB606B610}"/>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4D40FA4-23D0-E282-FD1C-8F7050631F83}"/>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53203ABC-A731-F213-9EB5-6B509FD3624F}"/>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3F34F028-81E4-E057-E335-9F3BC54884D7}"/>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C1379C0-B667-D595-CA27-E823C8939DA7}"/>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A3241F2-0EEA-C70B-05AD-C2C63656913A}"/>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F366058-80B2-9C18-DAA9-E3E526C9801C}"/>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0A9F6031-8F2E-AE43-DFCA-BAAA05D36687}"/>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F45AE42-13CA-3B93-0A19-1C0E34B7B392}"/>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2B409C5E-7969-9B39-1E8A-5217A2878F0B}"/>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9672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C6FDA1-87CC-2D8E-3251-1D650F9B34B9}"/>
              </a:ext>
            </a:extLst>
          </p:cNvPr>
          <p:cNvSpPr/>
          <p:nvPr userDrawn="1"/>
        </p:nvSpPr>
        <p:spPr>
          <a:xfrm>
            <a:off x="0" y="228600"/>
            <a:ext cx="12185650" cy="4333304"/>
          </a:xfrm>
          <a:prstGeom prst="rect">
            <a:avLst/>
          </a:prstGeom>
          <a:solidFill>
            <a:srgbClr val="9CD9D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CD9DF"/>
              </a:solidFill>
            </a:endParaRPr>
          </a:p>
        </p:txBody>
      </p:sp>
      <p:sp>
        <p:nvSpPr>
          <p:cNvPr id="2" name="Title 1">
            <a:extLst>
              <a:ext uri="{FF2B5EF4-FFF2-40B4-BE49-F238E27FC236}">
                <a16:creationId xmlns:a16="http://schemas.microsoft.com/office/drawing/2014/main" id="{D0929AB7-0775-C75E-5C8F-22B9E8D00E76}"/>
              </a:ext>
            </a:extLst>
          </p:cNvPr>
          <p:cNvSpPr>
            <a:spLocks noGrp="1"/>
          </p:cNvSpPr>
          <p:nvPr>
            <p:ph type="title"/>
          </p:nvPr>
        </p:nvSpPr>
        <p:spPr>
          <a:xfrm>
            <a:off x="831850" y="1709738"/>
            <a:ext cx="10515600" cy="2651760"/>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76B0E74-3F4C-2BBD-6BB0-27F35E4E334E}"/>
              </a:ext>
            </a:extLst>
          </p:cNvPr>
          <p:cNvSpPr>
            <a:spLocks noGrp="1"/>
          </p:cNvSpPr>
          <p:nvPr>
            <p:ph type="body" idx="1"/>
          </p:nvPr>
        </p:nvSpPr>
        <p:spPr>
          <a:xfrm>
            <a:off x="831850" y="4749800"/>
            <a:ext cx="10515600" cy="1339850"/>
          </a:xfrm>
        </p:spPr>
        <p:txBody>
          <a:bodyPr>
            <a:normAutofit/>
          </a:bodyPr>
          <a:lstStyle>
            <a:lvl1pPr marL="0" indent="0" algn="ctr">
              <a:buNone/>
              <a:defRPr sz="2800" b="1"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6965BB4-CCE9-0AA0-98A6-3DB9D8AB715C}"/>
              </a:ext>
            </a:extLst>
          </p:cNvPr>
          <p:cNvSpPr>
            <a:spLocks noGrp="1"/>
          </p:cNvSpPr>
          <p:nvPr>
            <p:ph type="sldNum" sz="quarter" idx="12"/>
          </p:nvPr>
        </p:nvSpPr>
        <p:spPr/>
        <p:txBody>
          <a:bodyPr/>
          <a:lstStyle/>
          <a:p>
            <a:fld id="{34DAF49F-CA02-4646-A823-FA1F232E9435}" type="slidenum">
              <a:t>‹#›</a:t>
            </a:fld>
            <a:endParaRPr lang="en-US" dirty="0"/>
          </a:p>
        </p:txBody>
      </p:sp>
      <p:grpSp>
        <p:nvGrpSpPr>
          <p:cNvPr id="4" name="Group 3">
            <a:extLst>
              <a:ext uri="{FF2B5EF4-FFF2-40B4-BE49-F238E27FC236}">
                <a16:creationId xmlns:a16="http://schemas.microsoft.com/office/drawing/2014/main" id="{D3205A30-AAC9-154A-DA1B-685AAFDBA812}"/>
              </a:ext>
            </a:extLst>
          </p:cNvPr>
          <p:cNvGrpSpPr/>
          <p:nvPr userDrawn="1"/>
        </p:nvGrpSpPr>
        <p:grpSpPr>
          <a:xfrm>
            <a:off x="0" y="0"/>
            <a:ext cx="12188952" cy="228600"/>
            <a:chOff x="0" y="0"/>
            <a:chExt cx="12113581" cy="228600"/>
          </a:xfrm>
        </p:grpSpPr>
        <p:sp>
          <p:nvSpPr>
            <p:cNvPr id="8" name="Rectangle 7">
              <a:extLst>
                <a:ext uri="{FF2B5EF4-FFF2-40B4-BE49-F238E27FC236}">
                  <a16:creationId xmlns:a16="http://schemas.microsoft.com/office/drawing/2014/main" id="{A45281E1-12EB-F17C-4EF6-F567CE67ABD8}"/>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FA5B86-92DB-2C1C-A405-F9B7CD8BE6C3}"/>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C83F65-514B-2A56-9506-8B4EAB31A02B}"/>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4B1F97-A06E-6BC6-C61C-23D0AD633A59}"/>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A7E6376-7831-7589-AC78-F76987BC457D}"/>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0BEED60-DE0C-8F84-591B-F6E2A8C43696}"/>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6C82A71-4351-8006-A58E-B2D763ACC5A5}"/>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8815A87-F644-72C5-BC27-6A2FB4545DBD}"/>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1E3F51-A6E1-C827-C274-A39F9397A011}"/>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B0076E2-6B41-216A-64C6-1E6B60E346A4}"/>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8D11592-324C-534A-37F9-303E4593B769}"/>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25AFFA-9BA6-5F3B-E50A-2C6532711C45}"/>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A594104-9010-200C-C342-D40A1CB33D3B}"/>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667DCAA-00A8-E69B-B30E-9EFA36381311}"/>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0DB81BF-0476-3503-2C82-646521589E09}"/>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BED0D27-1808-E331-959D-5DD9246881A8}"/>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049B479-9CFD-7AA4-34A4-91712FB3B78D}"/>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0DAA042-137A-5D7F-73D6-EAC7BCD18C74}"/>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010770D-CCE8-98B8-283F-93AB3F581CE7}"/>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FCD6628-957D-185A-C2E0-75F5CA6DF1EE}"/>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260F772-46D5-0EF3-1265-E1D3DA341060}"/>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4CD317D-860F-1A0E-E2AD-512303F4D9C8}"/>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2872A5B-71A5-67AF-D8F6-A20F925516AC}"/>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E141BB3-14E1-89A1-9479-3E551403DD10}"/>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78A41EC-2BB2-473E-5EB5-B2A87C98A5D7}"/>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C4E5C99-E9EB-166B-30E6-45B10173EDFE}"/>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2DF99D6-9334-A80E-599F-E1C6B5534D1A}"/>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CEED8E3-C030-F4FB-17CE-38787F0E2680}"/>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173C53E-4FB0-EF9D-E789-BE0A955ECB2D}"/>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60182E58-8514-376B-67DF-C7EA4186E934}"/>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5297800-F0D0-F3F8-9F7C-D1CF289B6B21}"/>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F483B55-55A9-B507-5CCE-1FE49782EDA3}"/>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98FCB7A1-A262-FFCD-BA1D-BC004048CDF7}"/>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F4072AF-A250-439B-A0B4-DCA6E2A00988}"/>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575B42A-348B-372E-1271-47CA3A4FA2BE}"/>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DF3E3D5-64C9-4ABE-A4DE-934043331666}"/>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83094BE-D629-5B76-7EC7-26D97066DF71}"/>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A8AD40D-E0CD-4329-5F79-E93219669EB7}"/>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1692D882-E1D3-C1BF-E653-704C957835FE}"/>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A68A084B-44C3-07A7-6D39-C386F2E56047}"/>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5E6FDBB-E64F-D663-788B-3FCEC1C21AB1}"/>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BBDB654-BA18-DA41-EDBE-28C282BFE5EA}"/>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991712F-30CE-FA3E-CA46-685646BE54A0}"/>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2A4A64A-7938-D7C1-9B79-19073C8BE406}"/>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C1863BBD-AC98-0670-A86A-4CD1E4B798B3}"/>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97B6CB8-1B60-EAC8-B527-67524426AFDB}"/>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241D837-3421-CA9D-E5C2-A08C9EC505DD}"/>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13DFE337-8EC4-9C58-9875-C4EF63357A7E}"/>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33B48AB-8179-6E8E-347C-C5A0B062C908}"/>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0D919E9-BC99-F9C2-5527-47BA64545204}"/>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67093CAE-35ED-AE85-2D61-EF16D881E742}"/>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28D60821-2E0F-A20E-87A1-AC5D1DE57382}"/>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F248C33C-57B1-9064-7D26-479244214765}"/>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a:extLst>
              <a:ext uri="{FF2B5EF4-FFF2-40B4-BE49-F238E27FC236}">
                <a16:creationId xmlns:a16="http://schemas.microsoft.com/office/drawing/2014/main" id="{EF90DCC2-FB38-AF01-B095-BEF1B6CCB6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Tree>
    <p:extLst>
      <p:ext uri="{BB962C8B-B14F-4D97-AF65-F5344CB8AC3E}">
        <p14:creationId xmlns:p14="http://schemas.microsoft.com/office/powerpoint/2010/main" val="23527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565E-E5DB-1D97-D637-D5B83FA0D3BA}"/>
              </a:ext>
            </a:extLst>
          </p:cNvPr>
          <p:cNvSpPr>
            <a:spLocks noGrp="1"/>
          </p:cNvSpPr>
          <p:nvPr>
            <p:ph type="title"/>
          </p:nvPr>
        </p:nvSpPr>
        <p:spPr/>
        <p:txBody>
          <a:bodyPr/>
          <a:lstStyle>
            <a:lvl1pPr>
              <a:defRPr>
                <a:solidFill>
                  <a:srgbClr val="00AB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C94A94F-65E7-D32B-624B-FCD69ED400D2}"/>
              </a:ext>
            </a:extLst>
          </p:cNvPr>
          <p:cNvSpPr>
            <a:spLocks noGrp="1"/>
          </p:cNvSpPr>
          <p:nvPr>
            <p:ph sz="half" idx="1"/>
          </p:nvPr>
        </p:nvSpPr>
        <p:spPr>
          <a:xfrm>
            <a:off x="838200" y="1825625"/>
            <a:ext cx="4800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FA77C1-FF2C-5387-8521-0745CEE28AB5}"/>
              </a:ext>
            </a:extLst>
          </p:cNvPr>
          <p:cNvSpPr>
            <a:spLocks noGrp="1"/>
          </p:cNvSpPr>
          <p:nvPr>
            <p:ph sz="half" idx="2"/>
          </p:nvPr>
        </p:nvSpPr>
        <p:spPr>
          <a:xfrm>
            <a:off x="6553200" y="1825625"/>
            <a:ext cx="4800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0AEAAD6-753C-A26E-4979-EFEE4F0964A2}"/>
              </a:ext>
            </a:extLst>
          </p:cNvPr>
          <p:cNvSpPr>
            <a:spLocks noGrp="1"/>
          </p:cNvSpPr>
          <p:nvPr>
            <p:ph type="sldNum" sz="quarter" idx="12"/>
          </p:nvPr>
        </p:nvSpPr>
        <p:spPr/>
        <p:txBody>
          <a:bodyPr/>
          <a:lstStyle/>
          <a:p>
            <a:fld id="{34DAF49F-CA02-4646-A823-FA1F232E9435}" type="slidenum">
              <a:t>‹#›</a:t>
            </a:fld>
            <a:endParaRPr lang="en-US" dirty="0"/>
          </a:p>
        </p:txBody>
      </p:sp>
      <p:cxnSp>
        <p:nvCxnSpPr>
          <p:cNvPr id="6" name="Straight Connector 5">
            <a:extLst>
              <a:ext uri="{FF2B5EF4-FFF2-40B4-BE49-F238E27FC236}">
                <a16:creationId xmlns:a16="http://schemas.microsoft.com/office/drawing/2014/main" id="{B9CC69DB-9A7A-95A7-36E5-635C4190F5A2}"/>
              </a:ext>
            </a:extLst>
          </p:cNvPr>
          <p:cNvCxnSpPr/>
          <p:nvPr userDrawn="1"/>
        </p:nvCxnSpPr>
        <p:spPr>
          <a:xfrm>
            <a:off x="6096000" y="1847850"/>
            <a:ext cx="0" cy="4329113"/>
          </a:xfrm>
          <a:prstGeom prst="line">
            <a:avLst/>
          </a:prstGeom>
          <a:ln w="12700">
            <a:solidFill>
              <a:srgbClr val="ABD145"/>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97E184D-7D15-F1A1-0906-D3C624AC4570}"/>
              </a:ext>
            </a:extLst>
          </p:cNvPr>
          <p:cNvGrpSpPr/>
          <p:nvPr userDrawn="1"/>
        </p:nvGrpSpPr>
        <p:grpSpPr>
          <a:xfrm>
            <a:off x="0" y="0"/>
            <a:ext cx="12188952" cy="228600"/>
            <a:chOff x="0" y="0"/>
            <a:chExt cx="12113581" cy="228600"/>
          </a:xfrm>
        </p:grpSpPr>
        <p:sp>
          <p:nvSpPr>
            <p:cNvPr id="9" name="Rectangle 8">
              <a:extLst>
                <a:ext uri="{FF2B5EF4-FFF2-40B4-BE49-F238E27FC236}">
                  <a16:creationId xmlns:a16="http://schemas.microsoft.com/office/drawing/2014/main" id="{F83D7885-C379-4D12-45BB-AC6EC15E7728}"/>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0D743F-A8FB-8D40-1481-2666A06B04B9}"/>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5A643D6-C26D-C5B4-E210-A82ACDA2F6C4}"/>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EDC5906-0F7F-3CE6-57B2-A58637E0F4E6}"/>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06706F-0AE2-5CDD-A73B-BCCA52CFDCDC}"/>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958BD7-6706-7237-6E57-A087D2588611}"/>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7D897E5-05D8-0EB0-4FC5-F6B8AEF988D0}"/>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14B3AB-3AD5-B283-8D99-A0B43366AC6A}"/>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05A6C31-130E-AAB2-5BD2-E9861F2AFE75}"/>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6F0D62-F6D6-6DD0-177D-549B86703B5F}"/>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449C772-6264-204C-CDDC-F5F3942B6E66}"/>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C873BD2-2831-61EE-A953-F89CC2106CA8}"/>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56E0B01-CD6C-B2D1-73BB-2BE59A75AD9A}"/>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5082AED-3E0E-4026-AA9E-970E1C1CDC95}"/>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08CB433-22AF-A82B-B9AD-081589A6D06F}"/>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70A759C-00AD-47A9-2939-9A469007091E}"/>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7D3F849-6B8D-3732-5E2A-BCDCD858304B}"/>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168A8EE-1D95-481E-0954-9680DF07A737}"/>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0BB6A-BB89-9ACD-4F95-53E4A2664C90}"/>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26F5CBC-267D-A87E-6FB5-5097BA8743B3}"/>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5FDD8AB-D8A9-95E3-75FC-2115BEEAF2EB}"/>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60742E4-2D55-11C4-880B-9A781C41DD55}"/>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0B79D37-8B4C-DD8F-6833-EF012FCC5BCC}"/>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DCF8CD9-8CF6-266F-6035-2AEEC3A716D3}"/>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FCE42C-ACA7-6418-C72E-4176C2196660}"/>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46E7E66-2138-5FB4-CF33-167D0DD2A688}"/>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6D9DE5F-4537-78F0-5D0E-F987296C9243}"/>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974BD5E-A054-29FC-3EFA-96FC33F23B0F}"/>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6AA87E42-8C8A-085C-A331-D7A684E2D953}"/>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8E47F9C-F5AD-0660-5E94-FA553DBFD0B6}"/>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8A864C7-B1BB-59F0-1B5C-A5957E7B72E4}"/>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88EDE59-80EB-CB6A-BB1D-77CF92B69A20}"/>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6C64B6E-1745-B728-9EF9-6BDE01F2F78D}"/>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9174AE8-5A6F-F436-03FF-D863DF567BEF}"/>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97B997DF-C26F-E862-D4AF-8BDA64C9B7ED}"/>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A682C1F-C0E1-B8AF-9C3D-9DE0903D8967}"/>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6D1EA8E-A15F-E181-4ACF-479F43DBDEDC}"/>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73D947-1698-C58C-064A-F0ED8ACFAD6E}"/>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730285F-B1A7-3119-190E-343963DF1D4A}"/>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93C54EAE-0FDA-3A5D-77D3-AFB7EEC137FD}"/>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1D948416-4474-31DA-731F-0F0F22F77382}"/>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6531A6E-99B0-7A89-EDBF-F5B1D30E0D13}"/>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562F644A-129F-A393-08BB-15AFC6B4B8FA}"/>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C5EFE8CE-0274-4BD2-5D5D-1F00095739A9}"/>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A2ED1FDF-8269-5751-C093-A2A69510B5F4}"/>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7A6AACE-2B46-FA2F-B5BE-9E39F27A4C67}"/>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144A9BC6-734C-5ED5-D58F-F8EAFABEBDA7}"/>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971C3FD-FD31-4635-D609-6BD8E324CD04}"/>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37AE730-D970-1431-ECB2-F349E995ED60}"/>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EE5B21F-3B1A-2186-CF93-EC85E6B8593D}"/>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D004A9E-92AC-60C7-60F5-60C847B3156F}"/>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0CBE9C33-7881-5220-B3C6-C77ADDEA59B1}"/>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4E5DBA9-7684-91BC-200A-F12C0BAC3309}"/>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Graphic 7">
            <a:extLst>
              <a:ext uri="{FF2B5EF4-FFF2-40B4-BE49-F238E27FC236}">
                <a16:creationId xmlns:a16="http://schemas.microsoft.com/office/drawing/2014/main" id="{7AEFE592-FECB-0E67-AC3B-0AF3F93D93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Tree>
    <p:extLst>
      <p:ext uri="{BB962C8B-B14F-4D97-AF65-F5344CB8AC3E}">
        <p14:creationId xmlns:p14="http://schemas.microsoft.com/office/powerpoint/2010/main" val="391984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CBF2-FB7A-A126-9F69-FDCBC1747FEC}"/>
              </a:ext>
            </a:extLst>
          </p:cNvPr>
          <p:cNvSpPr>
            <a:spLocks noGrp="1"/>
          </p:cNvSpPr>
          <p:nvPr>
            <p:ph type="title"/>
          </p:nvPr>
        </p:nvSpPr>
        <p:spPr>
          <a:xfrm>
            <a:off x="839788" y="365125"/>
            <a:ext cx="10515600" cy="1325563"/>
          </a:xfrm>
        </p:spPr>
        <p:txBody>
          <a:bodyPr/>
          <a:lstStyle>
            <a:lvl1pPr>
              <a:defRPr>
                <a:solidFill>
                  <a:srgbClr val="00ABBA"/>
                </a:solidFill>
              </a:defRPr>
            </a:lvl1pPr>
          </a:lstStyle>
          <a:p>
            <a:r>
              <a:rPr lang="en-US"/>
              <a:t>Click to edit Master title style</a:t>
            </a:r>
          </a:p>
        </p:txBody>
      </p:sp>
      <p:sp>
        <p:nvSpPr>
          <p:cNvPr id="3" name="Text Placeholder 2">
            <a:extLst>
              <a:ext uri="{FF2B5EF4-FFF2-40B4-BE49-F238E27FC236}">
                <a16:creationId xmlns:a16="http://schemas.microsoft.com/office/drawing/2014/main" id="{A84F1DC0-5174-B3E8-89DA-0F31FC4683BA}"/>
              </a:ext>
            </a:extLst>
          </p:cNvPr>
          <p:cNvSpPr>
            <a:spLocks noGrp="1"/>
          </p:cNvSpPr>
          <p:nvPr>
            <p:ph type="body" idx="1"/>
          </p:nvPr>
        </p:nvSpPr>
        <p:spPr>
          <a:xfrm>
            <a:off x="839788" y="1737360"/>
            <a:ext cx="4800600" cy="731520"/>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E873B-C0EE-91B8-791E-BEAB635F9790}"/>
              </a:ext>
            </a:extLst>
          </p:cNvPr>
          <p:cNvSpPr>
            <a:spLocks noGrp="1"/>
          </p:cNvSpPr>
          <p:nvPr>
            <p:ph sz="half" idx="2"/>
          </p:nvPr>
        </p:nvSpPr>
        <p:spPr>
          <a:xfrm>
            <a:off x="839788" y="2743200"/>
            <a:ext cx="4800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0B7C1-C4FD-45B1-79D7-7F1E7067E4F7}"/>
              </a:ext>
            </a:extLst>
          </p:cNvPr>
          <p:cNvSpPr>
            <a:spLocks noGrp="1"/>
          </p:cNvSpPr>
          <p:nvPr>
            <p:ph type="body" sz="quarter" idx="3"/>
          </p:nvPr>
        </p:nvSpPr>
        <p:spPr>
          <a:xfrm>
            <a:off x="6551612" y="1737360"/>
            <a:ext cx="4803775" cy="731520"/>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74B85A-3096-BD0F-149A-CED1438FE01B}"/>
              </a:ext>
            </a:extLst>
          </p:cNvPr>
          <p:cNvSpPr>
            <a:spLocks noGrp="1"/>
          </p:cNvSpPr>
          <p:nvPr>
            <p:ph sz="quarter" idx="4"/>
          </p:nvPr>
        </p:nvSpPr>
        <p:spPr>
          <a:xfrm>
            <a:off x="6551612" y="2743200"/>
            <a:ext cx="4803775"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433806F-188A-0145-BE19-95F32189C58C}"/>
              </a:ext>
            </a:extLst>
          </p:cNvPr>
          <p:cNvSpPr>
            <a:spLocks noGrp="1"/>
          </p:cNvSpPr>
          <p:nvPr>
            <p:ph type="sldNum" sz="quarter" idx="12"/>
          </p:nvPr>
        </p:nvSpPr>
        <p:spPr/>
        <p:txBody>
          <a:bodyPr/>
          <a:lstStyle/>
          <a:p>
            <a:fld id="{34DAF49F-CA02-4646-A823-FA1F232E9435}" type="slidenum">
              <a:t>‹#›</a:t>
            </a:fld>
            <a:endParaRPr lang="en-US" dirty="0"/>
          </a:p>
        </p:txBody>
      </p:sp>
      <p:grpSp>
        <p:nvGrpSpPr>
          <p:cNvPr id="8" name="Group 7">
            <a:extLst>
              <a:ext uri="{FF2B5EF4-FFF2-40B4-BE49-F238E27FC236}">
                <a16:creationId xmlns:a16="http://schemas.microsoft.com/office/drawing/2014/main" id="{102E6641-EAB1-03FE-DD92-4E03E79BCBB8}"/>
              </a:ext>
            </a:extLst>
          </p:cNvPr>
          <p:cNvGrpSpPr/>
          <p:nvPr userDrawn="1"/>
        </p:nvGrpSpPr>
        <p:grpSpPr>
          <a:xfrm>
            <a:off x="0" y="0"/>
            <a:ext cx="12188952" cy="228600"/>
            <a:chOff x="0" y="0"/>
            <a:chExt cx="12113581" cy="228600"/>
          </a:xfrm>
        </p:grpSpPr>
        <p:sp>
          <p:nvSpPr>
            <p:cNvPr id="10" name="Rectangle 9">
              <a:extLst>
                <a:ext uri="{FF2B5EF4-FFF2-40B4-BE49-F238E27FC236}">
                  <a16:creationId xmlns:a16="http://schemas.microsoft.com/office/drawing/2014/main" id="{20F22E3A-3424-BEBB-F249-49EB8DCFB579}"/>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5FC6007-A336-ABF7-92C5-BE55C710FCD8}"/>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E9F7B8-C97C-BD6B-F43E-EB4E25FCC816}"/>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ED7BD7E-162B-5B8D-0E17-36789B8F5A9E}"/>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68C6649-72EE-9325-0DBD-CB333D7C6183}"/>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DCCF1D7-8926-94A1-7F10-1120326705A1}"/>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7019298-0B11-EC8B-E909-1A0F77DA0625}"/>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A2AE779-2B00-71F4-64A8-2EEC137A8EAA}"/>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59AA15-FF0D-1551-548C-FE7705F95710}"/>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7D60E6-2AB6-3CAA-89E6-B390D7BE9E75}"/>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FBD6FF-E809-7EEB-4D64-774F26D62068}"/>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0DE9789-5983-8A24-486D-301E83F219FE}"/>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348F7C1-67E1-211A-9449-95622981193E}"/>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659588-86B7-06DE-48A2-00A82C4BB94B}"/>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15FBBA5-CDD7-3505-69D3-30E2FA3540C4}"/>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9D86283-32D1-C04E-8997-E7B98C68FE4B}"/>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D944FBD-14C6-9894-B77A-A5502EC58A80}"/>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E3C1FC8-5C2B-9F8E-D89A-E63446090640}"/>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0D13CB7-5DC5-A696-1BF6-FF5DA25A9824}"/>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59141C2-1B7E-8ECE-3A52-1437157C5676}"/>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4B1AC3-E6AB-D9E9-FE1D-969D62AA9BA6}"/>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BA4711C-69A5-E5D8-BBA9-0D6179EE32FC}"/>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A425900-6A0D-D812-01FB-4E4B818B8113}"/>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D6CD118-768A-4350-5759-72E758450BDF}"/>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1E1FE57-AE5D-9EE9-B9D3-2DF74A6CD0A8}"/>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0C10DAC-21F6-EB72-5A87-4C5C0AF4FBD2}"/>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1AB175A-81A8-2BAD-28E7-BB3BE702D823}"/>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EA298B1-0F5D-8321-1315-AC1D7BBD325B}"/>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AABEE6C-40DE-E9BA-D046-9A8D5DA59C31}"/>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39A4C733-69E5-D135-4267-7AA424B40984}"/>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26905B7-3602-FB13-AA1E-CB95F2100337}"/>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94F5A45-35D4-65E3-D066-CF730F32445E}"/>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82ACABE-1512-25A3-1220-5098682D8DF5}"/>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31B46FF-18A4-1E72-83C1-4ECE9C6BBA68}"/>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5FBC4F1-7CE9-75A1-B8B1-96AD79800EC4}"/>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3B8D630C-52FA-D070-772D-96D0C0F02E04}"/>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431342D-AA61-9ABF-13F1-13AAEC7C64F3}"/>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B9618AE-8EC8-F4FB-9E78-02ED857F7F90}"/>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C5E82CB-BA77-CE09-29A9-396C47D3821A}"/>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726B860-A1AC-D93D-4923-D6329D8144A8}"/>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09F8DF4F-2022-1013-0696-4F4AB83B9AFB}"/>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5A2FF12F-F597-B0E4-38A0-C8DE578480D4}"/>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B6E49DBE-360D-3DF3-1F00-957C6FD45BAD}"/>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4DEB5D9-1DD7-59D2-859C-07830B8A5E13}"/>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25A57D7F-0DAB-E308-9D6A-0CF7177BD113}"/>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22041EB-702A-8C72-EBF6-DF14258A2750}"/>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C9A5794F-7BDB-02F3-3875-497939E95CAC}"/>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3A80E8-FE51-FBDD-D3C9-25E20FE4CD12}"/>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6B0C834F-E3F8-593F-5716-673C4E83D04A}"/>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23899-4B55-BED2-ED99-BF8BA5EDF8D7}"/>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04998BD-27B6-2EBA-CDD0-026F3B954BC6}"/>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BF97DC7-2F4B-DD13-7183-6F5A34D95E71}"/>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D15C5B82-8B68-F572-D556-A743AA55DD66}"/>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3" name="Straight Connector 62">
            <a:extLst>
              <a:ext uri="{FF2B5EF4-FFF2-40B4-BE49-F238E27FC236}">
                <a16:creationId xmlns:a16="http://schemas.microsoft.com/office/drawing/2014/main" id="{231E210E-EE76-9EF9-0FA5-821A25DD11AB}"/>
              </a:ext>
            </a:extLst>
          </p:cNvPr>
          <p:cNvCxnSpPr/>
          <p:nvPr userDrawn="1"/>
        </p:nvCxnSpPr>
        <p:spPr>
          <a:xfrm>
            <a:off x="6099048" y="1737360"/>
            <a:ext cx="0" cy="4434840"/>
          </a:xfrm>
          <a:prstGeom prst="line">
            <a:avLst/>
          </a:prstGeom>
          <a:ln w="12700">
            <a:solidFill>
              <a:srgbClr val="ABD145"/>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7C93EE4B-E891-C427-DFAE-BDDCFFF88AA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Tree>
    <p:extLst>
      <p:ext uri="{BB962C8B-B14F-4D97-AF65-F5344CB8AC3E}">
        <p14:creationId xmlns:p14="http://schemas.microsoft.com/office/powerpoint/2010/main" val="199472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5A98-42FA-80D7-B878-0EA7038E52BF}"/>
              </a:ext>
            </a:extLst>
          </p:cNvPr>
          <p:cNvSpPr>
            <a:spLocks noGrp="1"/>
          </p:cNvSpPr>
          <p:nvPr>
            <p:ph type="title"/>
          </p:nvPr>
        </p:nvSpPr>
        <p:spPr/>
        <p:txBody>
          <a:bodyPr/>
          <a:lstStyle>
            <a:lvl1pPr>
              <a:defRPr>
                <a:solidFill>
                  <a:srgbClr val="00ABBA"/>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3867FB47-5DA5-490C-A1CC-C4E7A6FA089B}"/>
              </a:ext>
            </a:extLst>
          </p:cNvPr>
          <p:cNvSpPr>
            <a:spLocks noGrp="1"/>
          </p:cNvSpPr>
          <p:nvPr>
            <p:ph type="sldNum" sz="quarter" idx="12"/>
          </p:nvPr>
        </p:nvSpPr>
        <p:spPr/>
        <p:txBody>
          <a:bodyPr/>
          <a:lstStyle/>
          <a:p>
            <a:fld id="{34DAF49F-CA02-4646-A823-FA1F232E9435}" type="slidenum">
              <a:t>‹#›</a:t>
            </a:fld>
            <a:endParaRPr lang="en-US" dirty="0"/>
          </a:p>
        </p:txBody>
      </p:sp>
      <p:grpSp>
        <p:nvGrpSpPr>
          <p:cNvPr id="4" name="Group 3">
            <a:extLst>
              <a:ext uri="{FF2B5EF4-FFF2-40B4-BE49-F238E27FC236}">
                <a16:creationId xmlns:a16="http://schemas.microsoft.com/office/drawing/2014/main" id="{98109D3A-28C8-0865-A363-377ECA967DD8}"/>
              </a:ext>
            </a:extLst>
          </p:cNvPr>
          <p:cNvGrpSpPr/>
          <p:nvPr userDrawn="1"/>
        </p:nvGrpSpPr>
        <p:grpSpPr>
          <a:xfrm>
            <a:off x="0" y="0"/>
            <a:ext cx="12188952" cy="228600"/>
            <a:chOff x="0" y="0"/>
            <a:chExt cx="12113581" cy="228600"/>
          </a:xfrm>
        </p:grpSpPr>
        <p:sp>
          <p:nvSpPr>
            <p:cNvPr id="6" name="Rectangle 5">
              <a:extLst>
                <a:ext uri="{FF2B5EF4-FFF2-40B4-BE49-F238E27FC236}">
                  <a16:creationId xmlns:a16="http://schemas.microsoft.com/office/drawing/2014/main" id="{177BEC52-2038-E159-8553-7106FE2C5821}"/>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F6802EA-E573-AD81-FEE1-2873A9DD4F6B}"/>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E6AF3C5-887E-245D-292F-2E2F748CC48F}"/>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097634-E62D-9429-954F-0C11E1A1D18A}"/>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4AEB216-D658-7FF2-AD9F-E203678E4538}"/>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D45FFCD-0159-B9ED-7F22-58A587410E4F}"/>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7B94DB7-877B-FDB7-F6F4-77F65CA4B6F9}"/>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2484A72-441C-4B84-A194-6EFEF3A15826}"/>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1BB9E0-7387-7C81-5657-A31A61040B78}"/>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98ACAEE-BB90-96F7-C8B8-8583F2A41005}"/>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0CAE190-F51E-7BB7-53F9-3DAADEAE21CB}"/>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EF41B25-9454-E6ED-92EC-61E22EB73724}"/>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1B8F05-9BC5-7989-AE8F-E892B33C6B52}"/>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C4592E-1E72-AC7B-4821-A2E43FEB40BF}"/>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21BE6FC-654D-962E-499C-054D8433230D}"/>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A7219EA-6364-9C6F-4762-3938197E9189}"/>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50F2C94-C1ED-4B7F-CDC9-5487D8172FB0}"/>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434F733-DD7F-B346-A7C0-BD58A013DFCB}"/>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1FAB28F-6A3F-0C27-BE93-EB7161C85BBE}"/>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E492B2-A80E-0A51-1731-0E9269FFC8FF}"/>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2235666-D7D9-98C6-4884-18D265E284F8}"/>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E95FFCC-5859-B6AD-58E5-D79D53C4AC09}"/>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485D806-00F9-B5B5-A731-3FB278C8DA89}"/>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ECA26F9-6142-411A-C05A-F116DC286241}"/>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EE29A73-1B40-9658-1693-6D03EA080DA7}"/>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6776135-5FF8-A3C4-763B-47D874BF46E2}"/>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853A2CE-71FD-4CC9-287D-BC9A7348C883}"/>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D0D454E-067C-E654-286C-B397AA5EBB6C}"/>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8C3E83A-2BCB-BEEE-C820-DD2243040927}"/>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600146B-DE9E-EF0F-3D15-9D32C8800A4D}"/>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9A0EEF8-DEF7-36D9-930B-A629CD17827A}"/>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AB74BBB-B687-B60D-65E0-8FEDEFC23BF9}"/>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EE7CFEC-E3E1-A5F4-BA04-78200CE29B26}"/>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5C9A2CA-2036-C4A7-869F-EDA9ED4503AC}"/>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754779C-8750-B24D-4110-A197C4C93314}"/>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6EFE9DB-BA1D-88FB-3CEE-0FFE1F0B0580}"/>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309463E-8172-E828-5B2E-6D6090FA39E7}"/>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3D50D19-94F5-25F3-E0B3-AD029E1C9658}"/>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E69DFCF-A8B3-5741-03C8-E4E38CD49B68}"/>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5E95862-3E29-6EA4-59BD-9D7C331F4DE6}"/>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8B776ED-A018-1F30-0F9B-B572EAA886CA}"/>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0A8009C-3338-F271-B028-8CD778FCCEAC}"/>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C9574B2-B789-3205-C1EF-DDB205A6780A}"/>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FE373B1-D903-8E90-B7A7-7192E4D874FE}"/>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7235C4D-60C7-9150-935A-6FA014DF3DD1}"/>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EA97525-23B8-C4A5-9A90-81D25DCFD0AA}"/>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3CE2E12F-270E-1969-1B4F-5AD1127E68CB}"/>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EA81D013-DD9C-2C8D-4C83-2CD161A61D00}"/>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F98E1B5-A612-4050-6806-98BED7393C7D}"/>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AAC33B9-31B0-C937-C425-0D0945162F69}"/>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4C72F53A-A92A-F07F-960D-CA346F790337}"/>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78EDD50-1439-3804-2051-F6F974FCD515}"/>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E866310-3CE4-BCA5-5335-01418E432DE3}"/>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a:extLst>
              <a:ext uri="{FF2B5EF4-FFF2-40B4-BE49-F238E27FC236}">
                <a16:creationId xmlns:a16="http://schemas.microsoft.com/office/drawing/2014/main" id="{67E6A03B-5F70-AC24-CAF5-983B189B5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Tree>
    <p:extLst>
      <p:ext uri="{BB962C8B-B14F-4D97-AF65-F5344CB8AC3E}">
        <p14:creationId xmlns:p14="http://schemas.microsoft.com/office/powerpoint/2010/main" val="286713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C0A78-BEB0-FBB0-6920-08CB9ACBAC5F}"/>
              </a:ext>
            </a:extLst>
          </p:cNvPr>
          <p:cNvSpPr>
            <a:spLocks noGrp="1"/>
          </p:cNvSpPr>
          <p:nvPr>
            <p:ph type="sldNum" sz="quarter" idx="12"/>
          </p:nvPr>
        </p:nvSpPr>
        <p:spPr/>
        <p:txBody>
          <a:bodyPr/>
          <a:lstStyle/>
          <a:p>
            <a:fld id="{34DAF49F-CA02-4646-A823-FA1F232E9435}" type="slidenum">
              <a:t>‹#›</a:t>
            </a:fld>
            <a:endParaRPr lang="en-US" dirty="0"/>
          </a:p>
        </p:txBody>
      </p:sp>
      <p:grpSp>
        <p:nvGrpSpPr>
          <p:cNvPr id="3" name="Group 2">
            <a:extLst>
              <a:ext uri="{FF2B5EF4-FFF2-40B4-BE49-F238E27FC236}">
                <a16:creationId xmlns:a16="http://schemas.microsoft.com/office/drawing/2014/main" id="{C751CFCD-9939-7E49-BF0A-3FAECB7F818B}"/>
              </a:ext>
            </a:extLst>
          </p:cNvPr>
          <p:cNvGrpSpPr/>
          <p:nvPr userDrawn="1"/>
        </p:nvGrpSpPr>
        <p:grpSpPr>
          <a:xfrm>
            <a:off x="0" y="0"/>
            <a:ext cx="12188952" cy="228600"/>
            <a:chOff x="0" y="0"/>
            <a:chExt cx="12113581" cy="228600"/>
          </a:xfrm>
        </p:grpSpPr>
        <p:sp>
          <p:nvSpPr>
            <p:cNvPr id="5" name="Rectangle 4">
              <a:extLst>
                <a:ext uri="{FF2B5EF4-FFF2-40B4-BE49-F238E27FC236}">
                  <a16:creationId xmlns:a16="http://schemas.microsoft.com/office/drawing/2014/main" id="{685EF5FD-5650-37F9-326C-2E5A59F606B9}"/>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3D8D0A8-B5BF-094A-D3AD-FCD01A0AC57D}"/>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CFC4FF4-BD1F-11F8-FCD0-3ED007CB4869}"/>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48C8CA8-F0FE-6CE5-2A80-3C11B56F7F19}"/>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5E25EB-BC90-6844-914C-2BF62852096C}"/>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DF6F20F-D382-736A-5865-E548E62D0C4A}"/>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3C7B623-B20C-8193-81F3-F58E071F7B52}"/>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3DE9E06-E78D-9FD9-0485-1A72E1D30C19}"/>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007C292-D525-A566-FBA4-C1662F45FB6D}"/>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747617D-0A26-59F4-0BCB-459E5DDBAD93}"/>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44A621C-D93F-15FA-EDEC-EA9CD7DCFA92}"/>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B6FFB13-E50A-C0A9-9728-80C766508389}"/>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50EFF3E-AAE0-9020-52CA-6B5FFE11EAFC}"/>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B9D92F-F106-AF16-8DB8-443F4655BD40}"/>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94F4E49-86B8-A2EB-E12D-69768131543B}"/>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7175A0-7D2E-E167-B2A0-2AE8F55C4EBA}"/>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04D62F1-A92C-6817-43BE-707165BC8FE4}"/>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3FE54DE-8C75-216A-E360-73159D07E531}"/>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ED9E38E-A87C-4D1D-D096-A8706D293CD7}"/>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E644044-A870-40A2-87A7-D140A409EFF4}"/>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4ED0986-0738-7BEA-08A1-236DF6FB95A3}"/>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FCE2248-1264-867E-437E-4CFCA14B0DBF}"/>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B06E8F9-EE04-E00A-D0F2-BC3DE556FE58}"/>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59989D3-3148-743B-20D9-36C753907426}"/>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954EAC0-8A0A-4DEE-D6A0-FAA152CADC16}"/>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7704A1C-A324-92A7-379D-3231863CB6C1}"/>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2B3553E-16CE-57FF-DBF9-18422D89DE6D}"/>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AD17F93-E672-629F-077E-37E998E720A2}"/>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3A0705-98C2-CA5A-23E5-08F55E11EBC9}"/>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8B6263-DDA3-E7CB-01D1-DC0483357019}"/>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D7722B0-3A5C-8353-CFD4-A70717DAFEE7}"/>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7065FED-D416-144F-616B-D5E821238743}"/>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E1603EE-9F1E-4AB7-125F-FFA1F979E215}"/>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1D1D0BD-D9D7-ED4F-2F59-A37C3B57F761}"/>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EB0125B-9F5A-7B80-DD83-9B95B1E58195}"/>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69C1A61-016D-1227-C99A-74C22A788F81}"/>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41EF540-155D-C77F-1DA7-2CC0A7B8A5DF}"/>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5343D2-B681-6421-A064-80B216E16A74}"/>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3B9C73B-41A6-8704-CF8A-20C8D3F7C98E}"/>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2E5BDD7-4370-36F0-EE36-5CCA2EFC8BEE}"/>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AA6DCF2-AED7-8A81-6889-CD6B9ADF8045}"/>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7DBBE49-CC05-4125-3755-545B9EFF2A99}"/>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3AF6628-8AAA-7F95-0FAC-3FB0D9CF3439}"/>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FE239C7-0BF8-C247-9FFA-D98E2208063F}"/>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A4640D0-233B-6001-26C3-5490A8419782}"/>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91CE6CC-800F-E7A3-8E76-D3240D0D6B58}"/>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580E0D16-DBE5-69F0-98F1-B351D23855D6}"/>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E103869-1A1B-C8ED-1837-01FD6F74CBC8}"/>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E722225-4347-DFC0-E603-95A8B81FC4A9}"/>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D12730D-EFED-0879-7FFE-92F8193A0175}"/>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EE08811-D8FE-2E93-C065-68214C6CF7F3}"/>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53589BB-207D-200C-2B9B-0F071745A07A}"/>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984BA76B-E7E5-E773-7508-3184BDEAA41D}"/>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Graphic 1">
            <a:extLst>
              <a:ext uri="{FF2B5EF4-FFF2-40B4-BE49-F238E27FC236}">
                <a16:creationId xmlns:a16="http://schemas.microsoft.com/office/drawing/2014/main" id="{D7EC40F2-A538-99F9-FE51-8FA2353B55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Tree>
    <p:extLst>
      <p:ext uri="{BB962C8B-B14F-4D97-AF65-F5344CB8AC3E}">
        <p14:creationId xmlns:p14="http://schemas.microsoft.com/office/powerpoint/2010/main" val="114413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BED4-99EE-D5D3-82BF-F0737E53FF50}"/>
              </a:ext>
            </a:extLst>
          </p:cNvPr>
          <p:cNvSpPr>
            <a:spLocks noGrp="1"/>
          </p:cNvSpPr>
          <p:nvPr>
            <p:ph type="title"/>
          </p:nvPr>
        </p:nvSpPr>
        <p:spPr>
          <a:xfrm>
            <a:off x="839788" y="457200"/>
            <a:ext cx="3932237" cy="1600200"/>
          </a:xfrm>
        </p:spPr>
        <p:txBody>
          <a:bodyPr anchor="b"/>
          <a:lstStyle>
            <a:lvl1pPr>
              <a:defRPr sz="3200">
                <a:solidFill>
                  <a:srgbClr val="00AB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1BB1011-4DA9-3F1D-986C-7AC4C1F76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1AC13-2411-C312-CD8D-2F81D8409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3168AB6-D6A1-B059-9DD2-37DCEBE01F9F}"/>
              </a:ext>
            </a:extLst>
          </p:cNvPr>
          <p:cNvSpPr>
            <a:spLocks noGrp="1"/>
          </p:cNvSpPr>
          <p:nvPr>
            <p:ph type="sldNum" sz="quarter" idx="12"/>
          </p:nvPr>
        </p:nvSpPr>
        <p:spPr/>
        <p:txBody>
          <a:bodyPr/>
          <a:lstStyle/>
          <a:p>
            <a:fld id="{34DAF49F-CA02-4646-A823-FA1F232E9435}" type="slidenum">
              <a:t>‹#›</a:t>
            </a:fld>
            <a:endParaRPr lang="en-US" dirty="0"/>
          </a:p>
        </p:txBody>
      </p:sp>
      <p:grpSp>
        <p:nvGrpSpPr>
          <p:cNvPr id="6" name="Group 5">
            <a:extLst>
              <a:ext uri="{FF2B5EF4-FFF2-40B4-BE49-F238E27FC236}">
                <a16:creationId xmlns:a16="http://schemas.microsoft.com/office/drawing/2014/main" id="{97252F02-5072-31DC-381D-962730EBCF40}"/>
              </a:ext>
            </a:extLst>
          </p:cNvPr>
          <p:cNvGrpSpPr/>
          <p:nvPr userDrawn="1"/>
        </p:nvGrpSpPr>
        <p:grpSpPr>
          <a:xfrm>
            <a:off x="0" y="0"/>
            <a:ext cx="12188952" cy="228600"/>
            <a:chOff x="0" y="0"/>
            <a:chExt cx="12113581" cy="228600"/>
          </a:xfrm>
        </p:grpSpPr>
        <p:sp>
          <p:nvSpPr>
            <p:cNvPr id="8" name="Rectangle 7">
              <a:extLst>
                <a:ext uri="{FF2B5EF4-FFF2-40B4-BE49-F238E27FC236}">
                  <a16:creationId xmlns:a16="http://schemas.microsoft.com/office/drawing/2014/main" id="{6627A737-C1BE-3F7C-AAE5-FA205FB450D2}"/>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2C015BD-DF87-ACE6-E791-589ED2D049D4}"/>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76D8B5C-4296-30E6-9615-CFC5678DDB8C}"/>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8CECAD-202F-4168-A391-D2869DF36F0D}"/>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4C58D62-3451-A954-C454-6B7F9F01A040}"/>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766EAD-B05A-5365-F36F-1BA0EDE2BFF6}"/>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02F8677-1B22-7CC7-C6A7-BF1C78E5B5AF}"/>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A58A48-7AE3-0923-2E82-42B1684D250A}"/>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C0556EE-9E8C-CD92-7F98-3C24076D8119}"/>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F8AE8DB-2E26-55E1-07C3-32A775635C89}"/>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73B67A-B39A-1C1E-C128-259F338BCA5E}"/>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CDB78F8-8302-657A-DB7E-EB17F70F1FDD}"/>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F840925-7115-0AFE-FAF1-FF51E4FDFD33}"/>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24659B1-5529-ABC9-C3AF-155C61E93663}"/>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0BDDCD9-4B76-B466-8BEE-135AFB57A939}"/>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93D9ADC-A5B7-F401-0246-B57B49624B3F}"/>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0357DA6-D38B-78FB-D4C5-E9D126216161}"/>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EB5494E-46AF-ABF8-229E-A64B6637A419}"/>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3B09059-C519-D038-8077-AE553D936741}"/>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FB25AA7-A6E3-9512-2269-CF210D96F7FC}"/>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70F312E-326E-4E77-C83B-3BE2158D7398}"/>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22DD8EA-C485-801A-84E0-27BA76AA90FC}"/>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7752DCB-CC01-E104-224F-905B12DC6EC7}"/>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1A9E06C-F625-9AEC-B731-F3FD5420F993}"/>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DD6319F-999D-5E29-BE91-8EB2E3B838BA}"/>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942A43E-3538-DFDB-572C-E1C1D4CB9EDB}"/>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4F54DCB2-15C2-EEFB-2D4D-E7EEE1D7A612}"/>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4E71D17-E5D7-7DB8-CB39-B452CD01E14C}"/>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7222CB8-38DE-0F79-1F4C-0A7E0E6FD29C}"/>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4B7954F-456C-DC57-AD08-C2A1E3227304}"/>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2F73651-C468-E0AB-63B0-B8C1F737097C}"/>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87C6833-1BD7-4C7E-4717-E9DEE9C67C5C}"/>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2EB5608-C60E-39F0-B5B3-78260729EC4C}"/>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DAB7618-00B0-500D-8DA8-27C94A1E791E}"/>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1677021-13FD-F591-0C55-0E6D39F62CBF}"/>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5035045-E6E5-1893-6186-B05044E52628}"/>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F4D3F7B-9894-859E-A15D-944EA54D4144}"/>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CA69872-3268-1BFF-A051-64B742414175}"/>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B8EB146-717C-94D2-C88D-5CFE29DF90F3}"/>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5BE8E57-EF3D-82CE-BEFB-2B798708F497}"/>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F7BD714-2D7C-5B19-5425-49C024840F88}"/>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CAE185C-8729-542E-26C8-AB93CF7AFA49}"/>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8BE381E-FA44-5EA8-F89B-53907BC95AB6}"/>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77D0771-EF8B-1CBC-A770-38C8FB0B730E}"/>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C335D67-B875-AB35-E674-970DEB53AB56}"/>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A5FEB607-D46B-B3CA-9851-4868656C42C5}"/>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A706689-118C-BFDD-895C-1E8FD2DAB2E3}"/>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6058D42-5E97-51CE-DC42-87CB7D380E5E}"/>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9D1FFF2-5D03-219A-0EE4-03756108ECD9}"/>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28D6ACC-4280-75A2-7A20-0B0E36BD5F9E}"/>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8A5D7B1-DEC9-6C60-5D98-C61A2B91D2F1}"/>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798D028-BAA7-9463-4953-4B0779DA26BE}"/>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DAF8BF24-5B5A-F2E4-A697-9355F204959C}"/>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2" name="Graphic 61">
            <a:extLst>
              <a:ext uri="{FF2B5EF4-FFF2-40B4-BE49-F238E27FC236}">
                <a16:creationId xmlns:a16="http://schemas.microsoft.com/office/drawing/2014/main" id="{8EF477A4-1B98-80C6-24C5-827336141CF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Tree>
    <p:extLst>
      <p:ext uri="{BB962C8B-B14F-4D97-AF65-F5344CB8AC3E}">
        <p14:creationId xmlns:p14="http://schemas.microsoft.com/office/powerpoint/2010/main" val="340045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E772-6A31-CF58-980E-13452F50D8DD}"/>
              </a:ext>
            </a:extLst>
          </p:cNvPr>
          <p:cNvSpPr>
            <a:spLocks noGrp="1"/>
          </p:cNvSpPr>
          <p:nvPr>
            <p:ph type="title"/>
          </p:nvPr>
        </p:nvSpPr>
        <p:spPr>
          <a:xfrm>
            <a:off x="839788" y="457200"/>
            <a:ext cx="3932237" cy="1600200"/>
          </a:xfrm>
        </p:spPr>
        <p:txBody>
          <a:bodyPr anchor="b"/>
          <a:lstStyle>
            <a:lvl1pPr>
              <a:defRPr sz="3200">
                <a:solidFill>
                  <a:srgbClr val="00ABBA"/>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2E83EB-4222-6B04-B72D-4E68681BE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69F04A0-6222-DEFF-DDAF-3AE184CA6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B1E1DB3-3565-5FBC-7844-D424E2F7DC15}"/>
              </a:ext>
            </a:extLst>
          </p:cNvPr>
          <p:cNvSpPr>
            <a:spLocks noGrp="1"/>
          </p:cNvSpPr>
          <p:nvPr>
            <p:ph type="sldNum" sz="quarter" idx="12"/>
          </p:nvPr>
        </p:nvSpPr>
        <p:spPr/>
        <p:txBody>
          <a:bodyPr/>
          <a:lstStyle/>
          <a:p>
            <a:fld id="{34DAF49F-CA02-4646-A823-FA1F232E9435}" type="slidenum">
              <a:t>‹#›</a:t>
            </a:fld>
            <a:endParaRPr lang="en-US" dirty="0"/>
          </a:p>
        </p:txBody>
      </p:sp>
      <p:grpSp>
        <p:nvGrpSpPr>
          <p:cNvPr id="5" name="Group 4">
            <a:extLst>
              <a:ext uri="{FF2B5EF4-FFF2-40B4-BE49-F238E27FC236}">
                <a16:creationId xmlns:a16="http://schemas.microsoft.com/office/drawing/2014/main" id="{9CB9189F-A8C1-F5FD-F5DD-8A5546FCA40D}"/>
              </a:ext>
            </a:extLst>
          </p:cNvPr>
          <p:cNvGrpSpPr/>
          <p:nvPr userDrawn="1"/>
        </p:nvGrpSpPr>
        <p:grpSpPr>
          <a:xfrm>
            <a:off x="0" y="0"/>
            <a:ext cx="12188952" cy="228600"/>
            <a:chOff x="0" y="0"/>
            <a:chExt cx="12113581" cy="228600"/>
          </a:xfrm>
        </p:grpSpPr>
        <p:sp>
          <p:nvSpPr>
            <p:cNvPr id="6" name="Rectangle 5">
              <a:extLst>
                <a:ext uri="{FF2B5EF4-FFF2-40B4-BE49-F238E27FC236}">
                  <a16:creationId xmlns:a16="http://schemas.microsoft.com/office/drawing/2014/main" id="{5416DA8C-CD8E-47B4-82FA-BD629DBA1270}"/>
                </a:ext>
              </a:extLst>
            </p:cNvPr>
            <p:cNvSpPr/>
            <p:nvPr/>
          </p:nvSpPr>
          <p:spPr>
            <a:xfrm>
              <a:off x="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969FD5E-10C0-FB56-C1D6-FD6A3B076CB8}"/>
                </a:ext>
              </a:extLst>
            </p:cNvPr>
            <p:cNvSpPr/>
            <p:nvPr/>
          </p:nvSpPr>
          <p:spPr>
            <a:xfrm>
              <a:off x="230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DB579E4-7362-5BBB-754F-8C1C52BB5EDF}"/>
                </a:ext>
              </a:extLst>
            </p:cNvPr>
            <p:cNvSpPr/>
            <p:nvPr/>
          </p:nvSpPr>
          <p:spPr>
            <a:xfrm>
              <a:off x="452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74AF25-2ED1-3E35-1CA6-6B616902312C}"/>
                </a:ext>
              </a:extLst>
            </p:cNvPr>
            <p:cNvSpPr/>
            <p:nvPr/>
          </p:nvSpPr>
          <p:spPr>
            <a:xfrm>
              <a:off x="683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A0FFE03-8FB1-8A6E-2712-648C5CD53B79}"/>
                </a:ext>
              </a:extLst>
            </p:cNvPr>
            <p:cNvSpPr/>
            <p:nvPr/>
          </p:nvSpPr>
          <p:spPr>
            <a:xfrm>
              <a:off x="912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E89952D-41C5-D039-815E-FF81A9381758}"/>
                </a:ext>
              </a:extLst>
            </p:cNvPr>
            <p:cNvSpPr/>
            <p:nvPr/>
          </p:nvSpPr>
          <p:spPr>
            <a:xfrm>
              <a:off x="1140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D7E943B-D0A0-719F-63A4-1B766A4FA8E4}"/>
                </a:ext>
              </a:extLst>
            </p:cNvPr>
            <p:cNvSpPr/>
            <p:nvPr/>
          </p:nvSpPr>
          <p:spPr>
            <a:xfrm>
              <a:off x="1369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E0C7E79-AD35-55F8-EF0F-222B2BE19A3F}"/>
                </a:ext>
              </a:extLst>
            </p:cNvPr>
            <p:cNvSpPr/>
            <p:nvPr/>
          </p:nvSpPr>
          <p:spPr>
            <a:xfrm>
              <a:off x="1597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065B038-CBB5-2601-206B-E231F57497FF}"/>
                </a:ext>
              </a:extLst>
            </p:cNvPr>
            <p:cNvSpPr/>
            <p:nvPr/>
          </p:nvSpPr>
          <p:spPr>
            <a:xfrm>
              <a:off x="18288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A9B2B20-C92C-F9FA-12BB-E77BF345A0C2}"/>
                </a:ext>
              </a:extLst>
            </p:cNvPr>
            <p:cNvSpPr/>
            <p:nvPr/>
          </p:nvSpPr>
          <p:spPr>
            <a:xfrm>
              <a:off x="20596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9F0C3F-402F-2F10-8418-782C3C57D7EF}"/>
                </a:ext>
              </a:extLst>
            </p:cNvPr>
            <p:cNvSpPr/>
            <p:nvPr/>
          </p:nvSpPr>
          <p:spPr>
            <a:xfrm>
              <a:off x="22815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9C6C351-3E4B-B38B-E6F8-C130E858C4D0}"/>
                </a:ext>
              </a:extLst>
            </p:cNvPr>
            <p:cNvSpPr/>
            <p:nvPr/>
          </p:nvSpPr>
          <p:spPr>
            <a:xfrm>
              <a:off x="2512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11B8040-AEC3-964E-A2A8-0052C577A844}"/>
                </a:ext>
              </a:extLst>
            </p:cNvPr>
            <p:cNvSpPr/>
            <p:nvPr/>
          </p:nvSpPr>
          <p:spPr>
            <a:xfrm>
              <a:off x="2740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88CC50D-44EF-BAEF-721D-E844C0515C0B}"/>
                </a:ext>
              </a:extLst>
            </p:cNvPr>
            <p:cNvSpPr/>
            <p:nvPr/>
          </p:nvSpPr>
          <p:spPr>
            <a:xfrm>
              <a:off x="29695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17D54B2-597F-B908-4C5B-CA5E5496E446}"/>
                </a:ext>
              </a:extLst>
            </p:cNvPr>
            <p:cNvSpPr/>
            <p:nvPr/>
          </p:nvSpPr>
          <p:spPr>
            <a:xfrm>
              <a:off x="31981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0D1BAAF-97C7-7E67-AA3D-DA6CA23EDBA8}"/>
                </a:ext>
              </a:extLst>
            </p:cNvPr>
            <p:cNvSpPr/>
            <p:nvPr/>
          </p:nvSpPr>
          <p:spPr>
            <a:xfrm>
              <a:off x="3426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FBD14D0-FB91-DA93-BE11-A620E9DD6A86}"/>
                </a:ext>
              </a:extLst>
            </p:cNvPr>
            <p:cNvSpPr/>
            <p:nvPr/>
          </p:nvSpPr>
          <p:spPr>
            <a:xfrm>
              <a:off x="36576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2CEA05A-A0A1-A109-85F6-278358F6AE10}"/>
                </a:ext>
              </a:extLst>
            </p:cNvPr>
            <p:cNvSpPr/>
            <p:nvPr/>
          </p:nvSpPr>
          <p:spPr>
            <a:xfrm>
              <a:off x="38884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EE039FF-27B1-A1D9-73FA-F8EEC125824A}"/>
                </a:ext>
              </a:extLst>
            </p:cNvPr>
            <p:cNvSpPr/>
            <p:nvPr/>
          </p:nvSpPr>
          <p:spPr>
            <a:xfrm>
              <a:off x="41103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D0EE8D6-F80C-5F19-9A31-E7F56A2361F4}"/>
                </a:ext>
              </a:extLst>
            </p:cNvPr>
            <p:cNvSpPr/>
            <p:nvPr/>
          </p:nvSpPr>
          <p:spPr>
            <a:xfrm>
              <a:off x="4341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4A9C673-42B2-E91D-BDBB-678072847922}"/>
                </a:ext>
              </a:extLst>
            </p:cNvPr>
            <p:cNvSpPr/>
            <p:nvPr/>
          </p:nvSpPr>
          <p:spPr>
            <a:xfrm>
              <a:off x="45697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A217227-25AE-006F-C831-90FB20363EE6}"/>
                </a:ext>
              </a:extLst>
            </p:cNvPr>
            <p:cNvSpPr/>
            <p:nvPr/>
          </p:nvSpPr>
          <p:spPr>
            <a:xfrm>
              <a:off x="47983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A477110-000E-65D2-BD67-CE95865C63E3}"/>
                </a:ext>
              </a:extLst>
            </p:cNvPr>
            <p:cNvSpPr/>
            <p:nvPr/>
          </p:nvSpPr>
          <p:spPr>
            <a:xfrm>
              <a:off x="50269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C288970-9CBC-1114-0D43-E33CDE4E51AF}"/>
                </a:ext>
              </a:extLst>
            </p:cNvPr>
            <p:cNvSpPr/>
            <p:nvPr/>
          </p:nvSpPr>
          <p:spPr>
            <a:xfrm>
              <a:off x="5255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54056AE-55C6-EE0E-F998-12FF83F8608A}"/>
                </a:ext>
              </a:extLst>
            </p:cNvPr>
            <p:cNvSpPr/>
            <p:nvPr/>
          </p:nvSpPr>
          <p:spPr>
            <a:xfrm>
              <a:off x="54864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77FC2F8-AE5B-26DD-F796-EC823EAC2C48}"/>
                </a:ext>
              </a:extLst>
            </p:cNvPr>
            <p:cNvSpPr/>
            <p:nvPr/>
          </p:nvSpPr>
          <p:spPr>
            <a:xfrm>
              <a:off x="57172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5B889D8-CFA5-1426-FD2E-53307FAA70E5}"/>
                </a:ext>
              </a:extLst>
            </p:cNvPr>
            <p:cNvSpPr/>
            <p:nvPr/>
          </p:nvSpPr>
          <p:spPr>
            <a:xfrm>
              <a:off x="59391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A98A8D1-241B-7F4C-C104-BB23A9D85067}"/>
                </a:ext>
              </a:extLst>
            </p:cNvPr>
            <p:cNvSpPr/>
            <p:nvPr/>
          </p:nvSpPr>
          <p:spPr>
            <a:xfrm>
              <a:off x="6169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BC26DB8-4E9A-F628-8400-0584538B1586}"/>
                </a:ext>
              </a:extLst>
            </p:cNvPr>
            <p:cNvSpPr/>
            <p:nvPr/>
          </p:nvSpPr>
          <p:spPr>
            <a:xfrm>
              <a:off x="6398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201DE40-7D91-20FB-0DA3-5D826348EF2A}"/>
                </a:ext>
              </a:extLst>
            </p:cNvPr>
            <p:cNvSpPr/>
            <p:nvPr/>
          </p:nvSpPr>
          <p:spPr>
            <a:xfrm>
              <a:off x="6627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470FDE7-E3D6-7357-2F43-DAFC5186730B}"/>
                </a:ext>
              </a:extLst>
            </p:cNvPr>
            <p:cNvSpPr/>
            <p:nvPr/>
          </p:nvSpPr>
          <p:spPr>
            <a:xfrm>
              <a:off x="6855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2CFBB6A-FBA4-8B82-0E28-EEA15F3F1AA2}"/>
                </a:ext>
              </a:extLst>
            </p:cNvPr>
            <p:cNvSpPr/>
            <p:nvPr/>
          </p:nvSpPr>
          <p:spPr>
            <a:xfrm>
              <a:off x="7084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8E6C152-0C63-F486-B543-D548ECDACC8D}"/>
                </a:ext>
              </a:extLst>
            </p:cNvPr>
            <p:cNvSpPr/>
            <p:nvPr/>
          </p:nvSpPr>
          <p:spPr>
            <a:xfrm>
              <a:off x="73152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03D1E1D-2C12-5BCA-344F-6EA9379FBB40}"/>
                </a:ext>
              </a:extLst>
            </p:cNvPr>
            <p:cNvSpPr/>
            <p:nvPr/>
          </p:nvSpPr>
          <p:spPr>
            <a:xfrm>
              <a:off x="75460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42D57D4-9DF6-212D-0A8D-5DBBBD3A7D0C}"/>
                </a:ext>
              </a:extLst>
            </p:cNvPr>
            <p:cNvSpPr/>
            <p:nvPr/>
          </p:nvSpPr>
          <p:spPr>
            <a:xfrm>
              <a:off x="77679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137227F-22C1-9AB1-B2E2-66736A54BF17}"/>
                </a:ext>
              </a:extLst>
            </p:cNvPr>
            <p:cNvSpPr/>
            <p:nvPr/>
          </p:nvSpPr>
          <p:spPr>
            <a:xfrm>
              <a:off x="79987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33B746C9-C9AC-7162-7470-B563AA2DA9F5}"/>
                </a:ext>
              </a:extLst>
            </p:cNvPr>
            <p:cNvSpPr/>
            <p:nvPr/>
          </p:nvSpPr>
          <p:spPr>
            <a:xfrm>
              <a:off x="82273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171B4E24-EA02-B76D-208A-E695F5B6BB17}"/>
                </a:ext>
              </a:extLst>
            </p:cNvPr>
            <p:cNvSpPr/>
            <p:nvPr/>
          </p:nvSpPr>
          <p:spPr>
            <a:xfrm>
              <a:off x="84559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E5FCCC0-3F73-8192-5CA8-097512C58C03}"/>
                </a:ext>
              </a:extLst>
            </p:cNvPr>
            <p:cNvSpPr/>
            <p:nvPr/>
          </p:nvSpPr>
          <p:spPr>
            <a:xfrm>
              <a:off x="86845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13C03B5-DB41-3977-90B5-ED1472108981}"/>
                </a:ext>
              </a:extLst>
            </p:cNvPr>
            <p:cNvSpPr/>
            <p:nvPr/>
          </p:nvSpPr>
          <p:spPr>
            <a:xfrm>
              <a:off x="89131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B3E8830-8FA8-1049-6BD5-AC1E50D4371A}"/>
                </a:ext>
              </a:extLst>
            </p:cNvPr>
            <p:cNvSpPr/>
            <p:nvPr/>
          </p:nvSpPr>
          <p:spPr>
            <a:xfrm>
              <a:off x="9144000"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3CFA6CBF-3F71-5393-0B6E-797A7FF93FB4}"/>
                </a:ext>
              </a:extLst>
            </p:cNvPr>
            <p:cNvSpPr/>
            <p:nvPr/>
          </p:nvSpPr>
          <p:spPr>
            <a:xfrm>
              <a:off x="9374820"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4F7A75E-A2B6-ACAB-C95A-5DD636A79B19}"/>
                </a:ext>
              </a:extLst>
            </p:cNvPr>
            <p:cNvSpPr/>
            <p:nvPr/>
          </p:nvSpPr>
          <p:spPr>
            <a:xfrm>
              <a:off x="959676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8716BC2-F96A-211E-902A-A49AB258F192}"/>
                </a:ext>
              </a:extLst>
            </p:cNvPr>
            <p:cNvSpPr/>
            <p:nvPr/>
          </p:nvSpPr>
          <p:spPr>
            <a:xfrm>
              <a:off x="98275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D7904A1-9F3B-D240-2257-E56CF4200E3F}"/>
                </a:ext>
              </a:extLst>
            </p:cNvPr>
            <p:cNvSpPr/>
            <p:nvPr/>
          </p:nvSpPr>
          <p:spPr>
            <a:xfrm>
              <a:off x="100561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13920B6A-C562-9610-8FCA-BA293DE89562}"/>
                </a:ext>
              </a:extLst>
            </p:cNvPr>
            <p:cNvSpPr/>
            <p:nvPr/>
          </p:nvSpPr>
          <p:spPr>
            <a:xfrm>
              <a:off x="102847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7F1CE59-F1C2-7B31-DC17-16D4E4B14E4C}"/>
                </a:ext>
              </a:extLst>
            </p:cNvPr>
            <p:cNvSpPr/>
            <p:nvPr/>
          </p:nvSpPr>
          <p:spPr>
            <a:xfrm>
              <a:off x="105133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C8832003-3EFF-41D3-F280-7BB08CFFB5BC}"/>
                </a:ext>
              </a:extLst>
            </p:cNvPr>
            <p:cNvSpPr/>
            <p:nvPr/>
          </p:nvSpPr>
          <p:spPr>
            <a:xfrm>
              <a:off x="107419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083D687-CFB5-DF95-21CF-ABF417595D83}"/>
                </a:ext>
              </a:extLst>
            </p:cNvPr>
            <p:cNvSpPr/>
            <p:nvPr/>
          </p:nvSpPr>
          <p:spPr>
            <a:xfrm>
              <a:off x="109705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E0ACEFA-9B90-EC43-D22A-BFA12CA433EF}"/>
                </a:ext>
              </a:extLst>
            </p:cNvPr>
            <p:cNvSpPr/>
            <p:nvPr/>
          </p:nvSpPr>
          <p:spPr>
            <a:xfrm>
              <a:off x="11199181" y="0"/>
              <a:ext cx="228600" cy="228600"/>
            </a:xfrm>
            <a:prstGeom prst="rect">
              <a:avLst/>
            </a:prstGeom>
            <a:solidFill>
              <a:srgbClr val="FFBA0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3975569-D58C-8A94-1C78-2C2EE6FEF819}"/>
                </a:ext>
              </a:extLst>
            </p:cNvPr>
            <p:cNvSpPr/>
            <p:nvPr/>
          </p:nvSpPr>
          <p:spPr>
            <a:xfrm>
              <a:off x="11427781" y="0"/>
              <a:ext cx="228600" cy="228600"/>
            </a:xfrm>
            <a:prstGeom prst="rect">
              <a:avLst/>
            </a:prstGeom>
            <a:solidFill>
              <a:srgbClr val="F0542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9DA834B-94D0-E0B4-79F3-C1E7E11B9352}"/>
                </a:ext>
              </a:extLst>
            </p:cNvPr>
            <p:cNvSpPr/>
            <p:nvPr/>
          </p:nvSpPr>
          <p:spPr>
            <a:xfrm>
              <a:off x="11656381" y="0"/>
              <a:ext cx="228600" cy="228600"/>
            </a:xfrm>
            <a:prstGeom prst="rect">
              <a:avLst/>
            </a:prstGeom>
            <a:solidFill>
              <a:srgbClr val="ABD14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8208FF26-1300-003E-55FF-D5BDF1C44B4B}"/>
                </a:ext>
              </a:extLst>
            </p:cNvPr>
            <p:cNvSpPr/>
            <p:nvPr/>
          </p:nvSpPr>
          <p:spPr>
            <a:xfrm>
              <a:off x="11884981" y="0"/>
              <a:ext cx="228600" cy="228600"/>
            </a:xfrm>
            <a:prstGeom prst="rect">
              <a:avLst/>
            </a:prstGeom>
            <a:solidFill>
              <a:srgbClr val="00ABB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Graphic 8">
            <a:extLst>
              <a:ext uri="{FF2B5EF4-FFF2-40B4-BE49-F238E27FC236}">
                <a16:creationId xmlns:a16="http://schemas.microsoft.com/office/drawing/2014/main" id="{93626425-1E0F-E51C-7D88-3D51FD5E7E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1440" y="5852160"/>
            <a:ext cx="1887515" cy="969264"/>
          </a:xfrm>
          <a:prstGeom prst="rect">
            <a:avLst/>
          </a:prstGeom>
        </p:spPr>
      </p:pic>
    </p:spTree>
    <p:extLst>
      <p:ext uri="{BB962C8B-B14F-4D97-AF65-F5344CB8AC3E}">
        <p14:creationId xmlns:p14="http://schemas.microsoft.com/office/powerpoint/2010/main" val="106654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F93A5E-F0A0-7371-BFB5-36B6ADB4B012}"/>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D18E4-D5E2-34BD-1564-12AF8F75E8CB}"/>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BA59816-755D-44A3-2974-75B45BD3D9B0}"/>
              </a:ext>
            </a:extLst>
          </p:cNvPr>
          <p:cNvSpPr>
            <a:spLocks noGrp="1"/>
          </p:cNvSpPr>
          <p:nvPr>
            <p:ph type="sldNum" sz="quarter" idx="4"/>
          </p:nvPr>
        </p:nvSpPr>
        <p:spPr>
          <a:xfrm>
            <a:off x="11064240" y="6356350"/>
            <a:ext cx="914400" cy="365125"/>
          </a:xfrm>
          <a:prstGeom prst="rect">
            <a:avLst/>
          </a:prstGeom>
        </p:spPr>
        <p:txBody>
          <a:bodyPr vert="horz" lIns="0" tIns="0" rIns="0" bIns="0" rtlCol="0" anchor="ctr"/>
          <a:lstStyle>
            <a:lvl1pPr algn="r">
              <a:defRPr sz="1200" b="1">
                <a:solidFill>
                  <a:schemeClr val="tx1"/>
                </a:solidFill>
                <a:latin typeface="Arial" panose="020B0604020202020204" pitchFamily="34" charset="0"/>
                <a:cs typeface="Arial" panose="020B0604020202020204" pitchFamily="34" charset="0"/>
              </a:defRPr>
            </a:lvl1pPr>
          </a:lstStyle>
          <a:p>
            <a:fld id="{34DAF49F-CA02-4646-A823-FA1F232E9435}" type="slidenum">
              <a:rPr lang="en-US"/>
              <a:pPr/>
              <a:t>‹#›</a:t>
            </a:fld>
            <a:endParaRPr lang="en-US" dirty="0"/>
          </a:p>
        </p:txBody>
      </p:sp>
    </p:spTree>
    <p:extLst>
      <p:ext uri="{BB962C8B-B14F-4D97-AF65-F5344CB8AC3E}">
        <p14:creationId xmlns:p14="http://schemas.microsoft.com/office/powerpoint/2010/main" val="279741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00ABB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0542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BBA"/>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ABD145"/>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BA0F"/>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0542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eter.dupree@state.co.us" TargetMode="External"/><Relationship Id="rId2" Type="http://schemas.openxmlformats.org/officeDocument/2006/relationships/hyperlink" Target="mailto:Jason.Cummins@tn.gov" TargetMode="External"/><Relationship Id="rId1" Type="http://schemas.openxmlformats.org/officeDocument/2006/relationships/slideLayout" Target="../slideLayouts/slideLayout2.xml"/><Relationship Id="rId6" Type="http://schemas.openxmlformats.org/officeDocument/2006/relationships/hyperlink" Target="mailto:alison.stratton@ct.gov" TargetMode="External"/><Relationship Id="rId5" Type="http://schemas.openxmlformats.org/officeDocument/2006/relationships/hyperlink" Target="mailto:quentin.mazzaferro@azdhs.gov" TargetMode="External"/><Relationship Id="rId4" Type="http://schemas.openxmlformats.org/officeDocument/2006/relationships/hyperlink" Target="mailto:kigladfelt@pa.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tb-programs/php/ntip/objectives-and-performance-targets.html" TargetMode="External"/><Relationship Id="rId2" Type="http://schemas.openxmlformats.org/officeDocument/2006/relationships/hyperlink" Target="https://www.cdc.gov/nchhstp/priorities/tuberculosis-elimina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F0C6-0EA4-C370-6359-19460F7BDD42}"/>
              </a:ext>
            </a:extLst>
          </p:cNvPr>
          <p:cNvSpPr>
            <a:spLocks noGrp="1"/>
          </p:cNvSpPr>
          <p:nvPr>
            <p:ph type="ctrTitle"/>
          </p:nvPr>
        </p:nvSpPr>
        <p:spPr/>
        <p:txBody>
          <a:bodyPr>
            <a:normAutofit/>
          </a:bodyPr>
          <a:lstStyle/>
          <a:p>
            <a:r>
              <a:rPr lang="en-US" dirty="0"/>
              <a:t>Developing a TB Elimination Plan</a:t>
            </a:r>
          </a:p>
        </p:txBody>
      </p:sp>
      <p:sp>
        <p:nvSpPr>
          <p:cNvPr id="3" name="Subtitle 2">
            <a:extLst>
              <a:ext uri="{FF2B5EF4-FFF2-40B4-BE49-F238E27FC236}">
                <a16:creationId xmlns:a16="http://schemas.microsoft.com/office/drawing/2014/main" id="{4DF3D3A9-4EE2-F07A-3B62-F1604D3ECF6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264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04CB-B2D8-7A4B-E641-1A7909FE3CEA}"/>
              </a:ext>
            </a:extLst>
          </p:cNvPr>
          <p:cNvSpPr>
            <a:spLocks noGrp="1"/>
          </p:cNvSpPr>
          <p:nvPr>
            <p:ph type="title"/>
          </p:nvPr>
        </p:nvSpPr>
        <p:spPr/>
        <p:txBody>
          <a:bodyPr/>
          <a:lstStyle/>
          <a:p>
            <a:r>
              <a:rPr lang="en-US" dirty="0"/>
              <a:t>TB Workforce Assessment</a:t>
            </a:r>
          </a:p>
        </p:txBody>
      </p:sp>
      <p:sp>
        <p:nvSpPr>
          <p:cNvPr id="3" name="Content Placeholder 2">
            <a:extLst>
              <a:ext uri="{FF2B5EF4-FFF2-40B4-BE49-F238E27FC236}">
                <a16:creationId xmlns:a16="http://schemas.microsoft.com/office/drawing/2014/main" id="{66116289-C123-AABA-51A4-FD59775514EF}"/>
              </a:ext>
            </a:extLst>
          </p:cNvPr>
          <p:cNvSpPr>
            <a:spLocks noGrp="1"/>
          </p:cNvSpPr>
          <p:nvPr>
            <p:ph idx="1"/>
          </p:nvPr>
        </p:nvSpPr>
        <p:spPr/>
        <p:txBody>
          <a:bodyPr>
            <a:normAutofit fontScale="85000" lnSpcReduction="10000"/>
          </a:bodyPr>
          <a:lstStyle/>
          <a:p>
            <a:r>
              <a:rPr lang="en-US" dirty="0"/>
              <a:t>Q. If jurisdictions are de-centralized and TB services are provided by non-public health entities (e.g., FQHCs, hospitals, PCPs, etc.), would it be sufficient for programs to state that and not have to do a comprehensive analysis of staff at these facilities that provide TB services?</a:t>
            </a:r>
          </a:p>
          <a:p>
            <a:pPr lvl="1"/>
            <a:r>
              <a:rPr lang="en-US" dirty="0"/>
              <a:t>A. According to the NOFO guidance (page 52 of 77), the TB workforce assessment includes two parts: Part A is the list of current positions, filled and vacant and part B is a list of desired positions needed to carry out the TB elimination plan.</a:t>
            </a:r>
          </a:p>
          <a:p>
            <a:pPr lvl="1"/>
            <a:r>
              <a:rPr lang="en-US" dirty="0"/>
              <a:t>A. If any of the TB services performed by the non-public health entity are conducted on behalf of public health (e.g., through a contractual relationship, etc.), and/or if the non-public health entity would cease to provide these services there would need to be some type of responsibility for the maintenance of TB services.  Depending on the TB services provided, some accountability for continuity of care would seem to fall to public health to maintain.  Therefore, it would seem prudent to have some sense of staffing needs in the event public health would need to assume these duties.  How in-depth the analysis would be is up to the TB program to determine.</a:t>
            </a:r>
          </a:p>
        </p:txBody>
      </p:sp>
    </p:spTree>
    <p:extLst>
      <p:ext uri="{BB962C8B-B14F-4D97-AF65-F5344CB8AC3E}">
        <p14:creationId xmlns:p14="http://schemas.microsoft.com/office/powerpoint/2010/main" val="195444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DEF6-C6DD-6ED6-962B-BCECBBCA245B}"/>
              </a:ext>
            </a:extLst>
          </p:cNvPr>
          <p:cNvSpPr>
            <a:spLocks noGrp="1"/>
          </p:cNvSpPr>
          <p:nvPr>
            <p:ph type="title"/>
          </p:nvPr>
        </p:nvSpPr>
        <p:spPr/>
        <p:txBody>
          <a:bodyPr/>
          <a:lstStyle/>
          <a:p>
            <a:r>
              <a:rPr lang="en-US" dirty="0"/>
              <a:t>TB Workforce Assessment (continued)</a:t>
            </a:r>
          </a:p>
        </p:txBody>
      </p:sp>
      <p:sp>
        <p:nvSpPr>
          <p:cNvPr id="3" name="Content Placeholder 2">
            <a:extLst>
              <a:ext uri="{FF2B5EF4-FFF2-40B4-BE49-F238E27FC236}">
                <a16:creationId xmlns:a16="http://schemas.microsoft.com/office/drawing/2014/main" id="{91858D19-30C2-FE68-9FC7-43DD1B3790AF}"/>
              </a:ext>
            </a:extLst>
          </p:cNvPr>
          <p:cNvSpPr>
            <a:spLocks noGrp="1"/>
          </p:cNvSpPr>
          <p:nvPr>
            <p:ph idx="1"/>
          </p:nvPr>
        </p:nvSpPr>
        <p:spPr/>
        <p:txBody>
          <a:bodyPr/>
          <a:lstStyle/>
          <a:p>
            <a:r>
              <a:rPr lang="en-US" dirty="0"/>
              <a:t>Q. Should jurisdictions include tribal partners in the Workforce Assessment?</a:t>
            </a:r>
          </a:p>
          <a:p>
            <a:pPr lvl="1"/>
            <a:r>
              <a:rPr lang="en-US" dirty="0"/>
              <a:t>A. Please refer to the answer in the previous question.</a:t>
            </a:r>
          </a:p>
          <a:p>
            <a:r>
              <a:rPr lang="en-US" dirty="0"/>
              <a:t>Q. Many are collecting this information in an Excel spreadsheet.  Can they submit these spreadsheets, or does there need to be a “formal” report?</a:t>
            </a:r>
          </a:p>
          <a:p>
            <a:pPr lvl="1"/>
            <a:r>
              <a:rPr lang="en-US" dirty="0"/>
              <a:t>A. There is no specific format required to be used to submit the TB workforce assessment.  Recipients should ensure all information is included if converting an Excel spreadsheet to a PDF file prior to uploading the assessment in GrantSolutions.</a:t>
            </a:r>
          </a:p>
        </p:txBody>
      </p:sp>
    </p:spTree>
    <p:extLst>
      <p:ext uri="{BB962C8B-B14F-4D97-AF65-F5344CB8AC3E}">
        <p14:creationId xmlns:p14="http://schemas.microsoft.com/office/powerpoint/2010/main" val="55787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6CBE-3DD7-988C-3FAE-95DEBC1B150E}"/>
              </a:ext>
            </a:extLst>
          </p:cNvPr>
          <p:cNvSpPr>
            <a:spLocks noGrp="1"/>
          </p:cNvSpPr>
          <p:nvPr>
            <p:ph type="title"/>
          </p:nvPr>
        </p:nvSpPr>
        <p:spPr/>
        <p:txBody>
          <a:bodyPr/>
          <a:lstStyle/>
          <a:p>
            <a:r>
              <a:rPr lang="en-US" dirty="0"/>
              <a:t>TB Workforce Assessment (continued)</a:t>
            </a:r>
          </a:p>
        </p:txBody>
      </p:sp>
      <p:sp>
        <p:nvSpPr>
          <p:cNvPr id="3" name="Content Placeholder 2">
            <a:extLst>
              <a:ext uri="{FF2B5EF4-FFF2-40B4-BE49-F238E27FC236}">
                <a16:creationId xmlns:a16="http://schemas.microsoft.com/office/drawing/2014/main" id="{20879503-83E2-CC43-6031-E776945D328E}"/>
              </a:ext>
            </a:extLst>
          </p:cNvPr>
          <p:cNvSpPr>
            <a:spLocks noGrp="1"/>
          </p:cNvSpPr>
          <p:nvPr>
            <p:ph idx="1"/>
          </p:nvPr>
        </p:nvSpPr>
        <p:spPr/>
        <p:txBody>
          <a:bodyPr/>
          <a:lstStyle/>
          <a:p>
            <a:r>
              <a:rPr lang="en-US" dirty="0"/>
              <a:t>Q. What does CDC plan to do with these assessments?</a:t>
            </a:r>
          </a:p>
          <a:p>
            <a:pPr lvl="1"/>
            <a:r>
              <a:rPr lang="en-US" dirty="0"/>
              <a:t>A. The requirement is mostly policy driven to understand capacity of our TB programs to manage cases, suspects, and high-risk groups.  It can also be helpful for CDC to have the workforce assessment when there is a call for additional funding, or during outbreak situations.</a:t>
            </a:r>
          </a:p>
        </p:txBody>
      </p:sp>
    </p:spTree>
    <p:extLst>
      <p:ext uri="{BB962C8B-B14F-4D97-AF65-F5344CB8AC3E}">
        <p14:creationId xmlns:p14="http://schemas.microsoft.com/office/powerpoint/2010/main" val="196612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21E4-1F3D-043A-7438-1EA848E93724}"/>
              </a:ext>
            </a:extLst>
          </p:cNvPr>
          <p:cNvSpPr>
            <a:spLocks noGrp="1"/>
          </p:cNvSpPr>
          <p:nvPr>
            <p:ph type="title"/>
          </p:nvPr>
        </p:nvSpPr>
        <p:spPr/>
        <p:txBody>
          <a:bodyPr/>
          <a:lstStyle/>
          <a:p>
            <a:r>
              <a:rPr lang="en-US" dirty="0"/>
              <a:t>TB Elimination Plan</a:t>
            </a:r>
          </a:p>
        </p:txBody>
      </p:sp>
      <p:sp>
        <p:nvSpPr>
          <p:cNvPr id="3" name="Content Placeholder 2">
            <a:extLst>
              <a:ext uri="{FF2B5EF4-FFF2-40B4-BE49-F238E27FC236}">
                <a16:creationId xmlns:a16="http://schemas.microsoft.com/office/drawing/2014/main" id="{239845C8-8668-DA62-0F4C-2069EBAF012D}"/>
              </a:ext>
            </a:extLst>
          </p:cNvPr>
          <p:cNvSpPr>
            <a:spLocks noGrp="1"/>
          </p:cNvSpPr>
          <p:nvPr>
            <p:ph idx="1"/>
          </p:nvPr>
        </p:nvSpPr>
        <p:spPr/>
        <p:txBody>
          <a:bodyPr/>
          <a:lstStyle/>
          <a:p>
            <a:r>
              <a:rPr lang="en-US" dirty="0"/>
              <a:t>Q. If the TB Elimination Plan was submitted as part of the initial application or in the APR, do we have to do this again?</a:t>
            </a:r>
          </a:p>
          <a:p>
            <a:pPr lvl="1"/>
            <a:r>
              <a:rPr lang="en-US" dirty="0"/>
              <a:t>A. If a complete TB elimination plan was submitted with the initial application, then another elimination plan is not required to be resubmitted.  According to the NOFO guidance (page 12 of 77), applicants were required to submit a </a:t>
            </a:r>
            <a:r>
              <a:rPr lang="en-US" u="sng" dirty="0"/>
              <a:t>summary</a:t>
            </a:r>
            <a:r>
              <a:rPr lang="en-US" dirty="0"/>
              <a:t> of the TB elimination plan (2025-2029) with the application.  If only a summary of the TB elimination plan was submitted with the application, then a complete TB elimination plan is due by the end of the first budget period.  Recipients are encouraged to talk to their project officers about the need for providing updates to the TB elimination plan.</a:t>
            </a:r>
          </a:p>
        </p:txBody>
      </p:sp>
    </p:spTree>
    <p:extLst>
      <p:ext uri="{BB962C8B-B14F-4D97-AF65-F5344CB8AC3E}">
        <p14:creationId xmlns:p14="http://schemas.microsoft.com/office/powerpoint/2010/main" val="307131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F141-1BE8-252A-8B56-B79E55B08F2A}"/>
              </a:ext>
            </a:extLst>
          </p:cNvPr>
          <p:cNvSpPr>
            <a:spLocks noGrp="1"/>
          </p:cNvSpPr>
          <p:nvPr>
            <p:ph type="title"/>
          </p:nvPr>
        </p:nvSpPr>
        <p:spPr/>
        <p:txBody>
          <a:bodyPr/>
          <a:lstStyle/>
          <a:p>
            <a:r>
              <a:rPr lang="en-US" dirty="0"/>
              <a:t>LTBI Assessment and Surveillance Plan</a:t>
            </a:r>
          </a:p>
        </p:txBody>
      </p:sp>
      <p:sp>
        <p:nvSpPr>
          <p:cNvPr id="3" name="Content Placeholder 2">
            <a:extLst>
              <a:ext uri="{FF2B5EF4-FFF2-40B4-BE49-F238E27FC236}">
                <a16:creationId xmlns:a16="http://schemas.microsoft.com/office/drawing/2014/main" id="{8E1999FC-1354-95D7-DDDA-64A21EABE0D2}"/>
              </a:ext>
            </a:extLst>
          </p:cNvPr>
          <p:cNvSpPr>
            <a:spLocks noGrp="1"/>
          </p:cNvSpPr>
          <p:nvPr>
            <p:ph idx="1"/>
          </p:nvPr>
        </p:nvSpPr>
        <p:spPr/>
        <p:txBody>
          <a:bodyPr>
            <a:normAutofit lnSpcReduction="10000"/>
          </a:bodyPr>
          <a:lstStyle/>
          <a:p>
            <a:r>
              <a:rPr lang="en-US" dirty="0"/>
              <a:t>Q. Per the TB CoAg Required Reporting Due Dates” the next due date is not stated, and the frequency is “once during the project period.”  Does the frequency mean that it is due at least once during the 5-year grant cycle?</a:t>
            </a:r>
          </a:p>
          <a:p>
            <a:pPr lvl="1"/>
            <a:r>
              <a:rPr lang="en-US" dirty="0"/>
              <a:t>A. Correct; recipients are only required to conduct a needs assessment and gap analysis once during the performance period (2025-2029).</a:t>
            </a:r>
          </a:p>
          <a:p>
            <a:r>
              <a:rPr lang="en-US" dirty="0"/>
              <a:t>Q. If LTBI is not reportable and a jurisdiction does not collect LTBI data, what should be included in this report?</a:t>
            </a:r>
          </a:p>
          <a:p>
            <a:pPr lvl="1"/>
            <a:r>
              <a:rPr lang="en-US" dirty="0"/>
              <a:t>A. On page 17 of 77, the NOFO guidance indicates that a LTBI surveillance plan should be submitted by the end of the performance period, if feasible.  Recipients can consult their project officer to assess the feasibility because LTBI data reporting does not impact feasibility.</a:t>
            </a:r>
          </a:p>
        </p:txBody>
      </p:sp>
    </p:spTree>
    <p:extLst>
      <p:ext uri="{BB962C8B-B14F-4D97-AF65-F5344CB8AC3E}">
        <p14:creationId xmlns:p14="http://schemas.microsoft.com/office/powerpoint/2010/main" val="284239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9BD2-5609-489B-6902-3C43E19B2BBC}"/>
              </a:ext>
            </a:extLst>
          </p:cNvPr>
          <p:cNvSpPr>
            <a:spLocks noGrp="1"/>
          </p:cNvSpPr>
          <p:nvPr>
            <p:ph type="title"/>
          </p:nvPr>
        </p:nvSpPr>
        <p:spPr/>
        <p:txBody>
          <a:bodyPr/>
          <a:lstStyle/>
          <a:p>
            <a:r>
              <a:rPr lang="en-US" dirty="0"/>
              <a:t>LTBI Assessment and Surveillance Plan (continued)</a:t>
            </a:r>
          </a:p>
        </p:txBody>
      </p:sp>
      <p:sp>
        <p:nvSpPr>
          <p:cNvPr id="3" name="Content Placeholder 2">
            <a:extLst>
              <a:ext uri="{FF2B5EF4-FFF2-40B4-BE49-F238E27FC236}">
                <a16:creationId xmlns:a16="http://schemas.microsoft.com/office/drawing/2014/main" id="{BEDAD4FF-DC78-B5C1-EB65-26D84C33DC51}"/>
              </a:ext>
            </a:extLst>
          </p:cNvPr>
          <p:cNvSpPr>
            <a:spLocks noGrp="1"/>
          </p:cNvSpPr>
          <p:nvPr>
            <p:ph idx="1"/>
          </p:nvPr>
        </p:nvSpPr>
        <p:spPr/>
        <p:txBody>
          <a:bodyPr/>
          <a:lstStyle/>
          <a:p>
            <a:r>
              <a:rPr lang="en-US" dirty="0"/>
              <a:t>Q. If this was included in the APR, does it need to be resubmitted?</a:t>
            </a:r>
          </a:p>
          <a:p>
            <a:pPr lvl="1"/>
            <a:r>
              <a:rPr lang="en-US" dirty="0"/>
              <a:t>A. No; the LTBI assessment and surveillance plan is only required to be submitted once during the period of performance.  If significant updates are made to the surveillance plan, then recipients can discuss resubmission with their project officer and surveillance consultant.</a:t>
            </a:r>
          </a:p>
        </p:txBody>
      </p:sp>
    </p:spTree>
    <p:extLst>
      <p:ext uri="{BB962C8B-B14F-4D97-AF65-F5344CB8AC3E}">
        <p14:creationId xmlns:p14="http://schemas.microsoft.com/office/powerpoint/2010/main" val="269975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5929-10A9-B269-400E-261C425CFE37}"/>
              </a:ext>
            </a:extLst>
          </p:cNvPr>
          <p:cNvSpPr>
            <a:spLocks noGrp="1"/>
          </p:cNvSpPr>
          <p:nvPr>
            <p:ph type="title"/>
          </p:nvPr>
        </p:nvSpPr>
        <p:spPr/>
        <p:txBody>
          <a:bodyPr/>
          <a:lstStyle/>
          <a:p>
            <a:r>
              <a:rPr lang="en-US" dirty="0"/>
              <a:t>Drug Shortage Plan</a:t>
            </a:r>
          </a:p>
        </p:txBody>
      </p:sp>
      <p:sp>
        <p:nvSpPr>
          <p:cNvPr id="3" name="Content Placeholder 2">
            <a:extLst>
              <a:ext uri="{FF2B5EF4-FFF2-40B4-BE49-F238E27FC236}">
                <a16:creationId xmlns:a16="http://schemas.microsoft.com/office/drawing/2014/main" id="{4067F51F-86EC-BDE6-5A31-0E74349E12BF}"/>
              </a:ext>
            </a:extLst>
          </p:cNvPr>
          <p:cNvSpPr>
            <a:spLocks noGrp="1"/>
          </p:cNvSpPr>
          <p:nvPr>
            <p:ph idx="1"/>
          </p:nvPr>
        </p:nvSpPr>
        <p:spPr/>
        <p:txBody>
          <a:bodyPr/>
          <a:lstStyle/>
          <a:p>
            <a:r>
              <a:rPr lang="en-US" dirty="0"/>
              <a:t>Q. Per the TB CoAg Required Reporting Due Dates” the next due date is not stated, and the frequency is “once during the project period.”  Does the frequency mean that it is due at least once during the 5-year grant cycle?</a:t>
            </a:r>
          </a:p>
          <a:p>
            <a:pPr lvl="1"/>
            <a:r>
              <a:rPr lang="en-US" dirty="0"/>
              <a:t>A. Correct; recipients are only required to submit a drug shortage plan once during the period of performance.</a:t>
            </a:r>
          </a:p>
          <a:p>
            <a:r>
              <a:rPr lang="en-US" dirty="0"/>
              <a:t>Q. If this was submitted as part of the initial application or in the APR, do we have to do this again?</a:t>
            </a:r>
          </a:p>
          <a:p>
            <a:pPr lvl="1"/>
            <a:r>
              <a:rPr lang="en-US" dirty="0"/>
              <a:t>A. No; it is not required to submit the drug shortage plan more than once.  If significant updates are made to the plan, then the recipient can discuss resubmission with their project officer.</a:t>
            </a:r>
          </a:p>
          <a:p>
            <a:endParaRPr lang="en-US" dirty="0"/>
          </a:p>
        </p:txBody>
      </p:sp>
    </p:spTree>
    <p:extLst>
      <p:ext uri="{BB962C8B-B14F-4D97-AF65-F5344CB8AC3E}">
        <p14:creationId xmlns:p14="http://schemas.microsoft.com/office/powerpoint/2010/main" val="358152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075F-BC5F-75F1-43B1-6F43F9B403E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E88724E-C44D-A113-5F03-A1264DAA122D}"/>
              </a:ext>
            </a:extLst>
          </p:cNvPr>
          <p:cNvSpPr>
            <a:spLocks noGrp="1"/>
          </p:cNvSpPr>
          <p:nvPr>
            <p:ph idx="1"/>
          </p:nvPr>
        </p:nvSpPr>
        <p:spPr/>
        <p:txBody>
          <a:bodyPr/>
          <a:lstStyle/>
          <a:p>
            <a:r>
              <a:rPr lang="en-US" dirty="0"/>
              <a:t>Jason Cummins – </a:t>
            </a:r>
            <a:r>
              <a:rPr lang="en-US" dirty="0">
                <a:hlinkClick r:id="rId2"/>
              </a:rPr>
              <a:t>Jason.Cummins@tn.gov</a:t>
            </a:r>
            <a:endParaRPr lang="en-US" dirty="0"/>
          </a:p>
          <a:p>
            <a:r>
              <a:rPr lang="en-US" dirty="0"/>
              <a:t>Pete Dupree – </a:t>
            </a:r>
            <a:r>
              <a:rPr lang="en-US" dirty="0">
                <a:hlinkClick r:id="rId3"/>
              </a:rPr>
              <a:t>peter.dupree@state.co.us</a:t>
            </a:r>
            <a:r>
              <a:rPr lang="en-US" dirty="0"/>
              <a:t> </a:t>
            </a:r>
          </a:p>
          <a:p>
            <a:r>
              <a:rPr lang="en-US" dirty="0"/>
              <a:t>Kim Gladfelter – </a:t>
            </a:r>
            <a:r>
              <a:rPr lang="en-US" dirty="0">
                <a:hlinkClick r:id="rId4"/>
              </a:rPr>
              <a:t>kigladfelt@pa.gov</a:t>
            </a:r>
            <a:endParaRPr lang="en-US" dirty="0"/>
          </a:p>
          <a:p>
            <a:r>
              <a:rPr lang="en-US"/>
              <a:t>Quentin </a:t>
            </a:r>
            <a:r>
              <a:rPr lang="en-US" dirty="0"/>
              <a:t>Mazzaferro – </a:t>
            </a:r>
            <a:r>
              <a:rPr lang="en-US" dirty="0">
                <a:hlinkClick r:id="rId5"/>
              </a:rPr>
              <a:t>quentin.mazzaferro@azdhs.gov</a:t>
            </a:r>
            <a:endParaRPr lang="en-US" dirty="0"/>
          </a:p>
          <a:p>
            <a:r>
              <a:rPr lang="en-US" dirty="0"/>
              <a:t>Alison Stratton- </a:t>
            </a:r>
            <a:r>
              <a:rPr lang="en-US" dirty="0">
                <a:hlinkClick r:id="rId6"/>
              </a:rPr>
              <a:t>alison.stratton@ct.gov</a:t>
            </a:r>
            <a:endParaRPr lang="en-US" dirty="0"/>
          </a:p>
          <a:p>
            <a:pPr marL="0" indent="0">
              <a:buNone/>
            </a:pPr>
            <a:r>
              <a:rPr lang="en-US" dirty="0"/>
              <a:t> </a:t>
            </a:r>
          </a:p>
        </p:txBody>
      </p:sp>
    </p:spTree>
    <p:extLst>
      <p:ext uri="{BB962C8B-B14F-4D97-AF65-F5344CB8AC3E}">
        <p14:creationId xmlns:p14="http://schemas.microsoft.com/office/powerpoint/2010/main" val="239880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9AEF-7C3A-6406-47B2-B2749F43DDF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09DDAD8-33D6-B812-DD5E-3810FD2CA8F4}"/>
              </a:ext>
            </a:extLst>
          </p:cNvPr>
          <p:cNvSpPr>
            <a:spLocks noGrp="1"/>
          </p:cNvSpPr>
          <p:nvPr>
            <p:ph idx="1"/>
          </p:nvPr>
        </p:nvSpPr>
        <p:spPr/>
        <p:txBody>
          <a:bodyPr/>
          <a:lstStyle/>
          <a:p>
            <a:r>
              <a:rPr lang="en-US" dirty="0"/>
              <a:t>CDC TB Elimination Priorities (2022-2026 Strategic Plan)</a:t>
            </a:r>
          </a:p>
          <a:p>
            <a:pPr lvl="1"/>
            <a:r>
              <a:rPr lang="en-US" dirty="0">
                <a:hlinkClick r:id="rId2"/>
              </a:rPr>
              <a:t>https://www.cdc.gov/nchhstp/priorities/tuberculosis-elimination.html</a:t>
            </a:r>
            <a:r>
              <a:rPr lang="en-US" dirty="0"/>
              <a:t> </a:t>
            </a:r>
          </a:p>
          <a:p>
            <a:r>
              <a:rPr lang="en-US" dirty="0"/>
              <a:t>NTIP Objectives and 2030 Targets</a:t>
            </a:r>
          </a:p>
          <a:p>
            <a:pPr lvl="1"/>
            <a:r>
              <a:rPr lang="en-US" dirty="0">
                <a:hlinkClick r:id="rId3"/>
              </a:rPr>
              <a:t>https://www.cdc.gov/tb-programs/php/ntip/objectives-and-performance-targets.html</a:t>
            </a:r>
            <a:r>
              <a:rPr lang="en-US" dirty="0"/>
              <a:t> </a:t>
            </a:r>
          </a:p>
        </p:txBody>
      </p:sp>
    </p:spTree>
    <p:extLst>
      <p:ext uri="{BB962C8B-B14F-4D97-AF65-F5344CB8AC3E}">
        <p14:creationId xmlns:p14="http://schemas.microsoft.com/office/powerpoint/2010/main" val="93062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B013-1A8B-B26F-43F1-3AF97312C312}"/>
              </a:ext>
            </a:extLst>
          </p:cNvPr>
          <p:cNvSpPr>
            <a:spLocks noGrp="1"/>
          </p:cNvSpPr>
          <p:nvPr>
            <p:ph type="title"/>
          </p:nvPr>
        </p:nvSpPr>
        <p:spPr/>
        <p:txBody>
          <a:bodyPr/>
          <a:lstStyle/>
          <a:p>
            <a:r>
              <a:rPr lang="en-US" dirty="0"/>
              <a:t>Considerations </a:t>
            </a:r>
          </a:p>
        </p:txBody>
      </p:sp>
      <p:sp>
        <p:nvSpPr>
          <p:cNvPr id="3" name="Text Placeholder 2">
            <a:extLst>
              <a:ext uri="{FF2B5EF4-FFF2-40B4-BE49-F238E27FC236}">
                <a16:creationId xmlns:a16="http://schemas.microsoft.com/office/drawing/2014/main" id="{41D0828F-DB74-6DE9-0099-35118A35462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79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1D8E-E7EC-16B8-1398-18C3D3431482}"/>
              </a:ext>
            </a:extLst>
          </p:cNvPr>
          <p:cNvSpPr>
            <a:spLocks noGrp="1"/>
          </p:cNvSpPr>
          <p:nvPr>
            <p:ph type="title"/>
          </p:nvPr>
        </p:nvSpPr>
        <p:spPr/>
        <p:txBody>
          <a:bodyPr/>
          <a:lstStyle/>
          <a:p>
            <a:r>
              <a:rPr lang="en-US" dirty="0"/>
              <a:t>Things to Consider</a:t>
            </a:r>
          </a:p>
        </p:txBody>
      </p:sp>
      <p:sp>
        <p:nvSpPr>
          <p:cNvPr id="3" name="Content Placeholder 2">
            <a:extLst>
              <a:ext uri="{FF2B5EF4-FFF2-40B4-BE49-F238E27FC236}">
                <a16:creationId xmlns:a16="http://schemas.microsoft.com/office/drawing/2014/main" id="{67001508-AC21-A53A-D0FF-21260F62198B}"/>
              </a:ext>
            </a:extLst>
          </p:cNvPr>
          <p:cNvSpPr>
            <a:spLocks noGrp="1"/>
          </p:cNvSpPr>
          <p:nvPr>
            <p:ph idx="1"/>
          </p:nvPr>
        </p:nvSpPr>
        <p:spPr/>
        <p:txBody>
          <a:bodyPr/>
          <a:lstStyle/>
          <a:p>
            <a:r>
              <a:rPr lang="en-US" dirty="0"/>
              <a:t>TB Elimination Plan should be based on the strategies outlined in the 2025-2029 NOFO (pages 5-19)</a:t>
            </a:r>
          </a:p>
          <a:p>
            <a:pPr lvl="1"/>
            <a:r>
              <a:rPr lang="en-US" dirty="0"/>
              <a:t>Diagnosis and treatment of persons with TB disease</a:t>
            </a:r>
          </a:p>
          <a:p>
            <a:pPr lvl="1"/>
            <a:r>
              <a:rPr lang="en-US" dirty="0"/>
              <a:t>Conduct contact investigations for infectious TB cases</a:t>
            </a:r>
          </a:p>
          <a:p>
            <a:pPr lvl="1"/>
            <a:r>
              <a:rPr lang="en-US" dirty="0"/>
              <a:t>Test and treat populations at higher risk for TB and LTBI</a:t>
            </a:r>
          </a:p>
          <a:p>
            <a:pPr lvl="1"/>
            <a:r>
              <a:rPr lang="en-US" dirty="0"/>
              <a:t>Program planning, monitoring, evaluation, and improvement</a:t>
            </a:r>
          </a:p>
          <a:p>
            <a:pPr lvl="1"/>
            <a:r>
              <a:rPr lang="en-US" dirty="0"/>
              <a:t>Surveillance</a:t>
            </a:r>
          </a:p>
          <a:p>
            <a:pPr lvl="1"/>
            <a:r>
              <a:rPr lang="en-US" dirty="0"/>
              <a:t>Human resources development and partnerships</a:t>
            </a:r>
          </a:p>
          <a:p>
            <a:pPr lvl="1"/>
            <a:r>
              <a:rPr lang="en-US" dirty="0"/>
              <a:t>Laboratory strengthening</a:t>
            </a:r>
          </a:p>
        </p:txBody>
      </p:sp>
    </p:spTree>
    <p:extLst>
      <p:ext uri="{BB962C8B-B14F-4D97-AF65-F5344CB8AC3E}">
        <p14:creationId xmlns:p14="http://schemas.microsoft.com/office/powerpoint/2010/main" val="107598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43FB-28CA-2AB4-E5F5-9511B7B8C846}"/>
              </a:ext>
            </a:extLst>
          </p:cNvPr>
          <p:cNvSpPr>
            <a:spLocks noGrp="1"/>
          </p:cNvSpPr>
          <p:nvPr>
            <p:ph type="title"/>
          </p:nvPr>
        </p:nvSpPr>
        <p:spPr/>
        <p:txBody>
          <a:bodyPr/>
          <a:lstStyle/>
          <a:p>
            <a:r>
              <a:rPr lang="en-US" dirty="0"/>
              <a:t>Things to Consider (continued)</a:t>
            </a:r>
          </a:p>
        </p:txBody>
      </p:sp>
      <p:sp>
        <p:nvSpPr>
          <p:cNvPr id="3" name="Content Placeholder 2">
            <a:extLst>
              <a:ext uri="{FF2B5EF4-FFF2-40B4-BE49-F238E27FC236}">
                <a16:creationId xmlns:a16="http://schemas.microsoft.com/office/drawing/2014/main" id="{C5BA65E4-BBA3-374A-6DA4-DEE306545A41}"/>
              </a:ext>
            </a:extLst>
          </p:cNvPr>
          <p:cNvSpPr>
            <a:spLocks noGrp="1"/>
          </p:cNvSpPr>
          <p:nvPr>
            <p:ph idx="1"/>
          </p:nvPr>
        </p:nvSpPr>
        <p:spPr/>
        <p:txBody>
          <a:bodyPr/>
          <a:lstStyle/>
          <a:p>
            <a:r>
              <a:rPr lang="en-US" dirty="0"/>
              <a:t>Testing and treating populations at higher risk of developing TB and LTBI is still a priority.</a:t>
            </a:r>
          </a:p>
          <a:p>
            <a:r>
              <a:rPr lang="en-US" dirty="0"/>
              <a:t>The TB Elimination Plan should be used to tailor your approach to:</a:t>
            </a:r>
          </a:p>
          <a:p>
            <a:pPr lvl="1"/>
            <a:r>
              <a:rPr lang="en-US" dirty="0"/>
              <a:t>Address NOFO strategies</a:t>
            </a:r>
          </a:p>
          <a:p>
            <a:pPr lvl="1"/>
            <a:r>
              <a:rPr lang="en-US" dirty="0"/>
              <a:t>Improve performance on NTIP objectives</a:t>
            </a:r>
          </a:p>
          <a:p>
            <a:pPr lvl="1"/>
            <a:r>
              <a:rPr lang="en-US" dirty="0"/>
              <a:t>Strive to attain 2030 targets</a:t>
            </a:r>
          </a:p>
        </p:txBody>
      </p:sp>
    </p:spTree>
    <p:extLst>
      <p:ext uri="{BB962C8B-B14F-4D97-AF65-F5344CB8AC3E}">
        <p14:creationId xmlns:p14="http://schemas.microsoft.com/office/powerpoint/2010/main" val="53674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84BD7C-5457-AC65-937A-17724787C32E}"/>
              </a:ext>
            </a:extLst>
          </p:cNvPr>
          <p:cNvGrpSpPr/>
          <p:nvPr/>
        </p:nvGrpSpPr>
        <p:grpSpPr>
          <a:xfrm>
            <a:off x="1236400" y="580237"/>
            <a:ext cx="1743707" cy="1537053"/>
            <a:chOff x="2436407" y="1150164"/>
            <a:chExt cx="3367039" cy="3173079"/>
          </a:xfrm>
        </p:grpSpPr>
        <p:grpSp>
          <p:nvGrpSpPr>
            <p:cNvPr id="3" name="Google Shape;242;p19">
              <a:extLst>
                <a:ext uri="{FF2B5EF4-FFF2-40B4-BE49-F238E27FC236}">
                  <a16:creationId xmlns:a16="http://schemas.microsoft.com/office/drawing/2014/main" id="{1EE8D41C-5C6B-2976-BEEB-D082BB4A0B23}"/>
                </a:ext>
              </a:extLst>
            </p:cNvPr>
            <p:cNvGrpSpPr/>
            <p:nvPr/>
          </p:nvGrpSpPr>
          <p:grpSpPr>
            <a:xfrm>
              <a:off x="3345856" y="1433658"/>
              <a:ext cx="2457590" cy="2457425"/>
              <a:chOff x="1988638" y="1793010"/>
              <a:chExt cx="1799378" cy="1799125"/>
            </a:xfrm>
          </p:grpSpPr>
          <p:sp>
            <p:nvSpPr>
              <p:cNvPr id="18" name="Google Shape;243;p19">
                <a:extLst>
                  <a:ext uri="{FF2B5EF4-FFF2-40B4-BE49-F238E27FC236}">
                    <a16:creationId xmlns:a16="http://schemas.microsoft.com/office/drawing/2014/main" id="{D219B3CD-440B-809A-5ECC-493780C8BF3E}"/>
                  </a:ext>
                </a:extLst>
              </p:cNvPr>
              <p:cNvSpPr/>
              <p:nvPr/>
            </p:nvSpPr>
            <p:spPr>
              <a:xfrm>
                <a:off x="1988638" y="1793010"/>
                <a:ext cx="1799378" cy="1799125"/>
              </a:xfrm>
              <a:custGeom>
                <a:avLst/>
                <a:gdLst/>
                <a:ahLst/>
                <a:cxnLst/>
                <a:rect l="l" t="t" r="r" b="b"/>
                <a:pathLst>
                  <a:path w="92513" h="92500" extrusionOk="0">
                    <a:moveTo>
                      <a:pt x="46257" y="0"/>
                    </a:moveTo>
                    <a:cubicBezTo>
                      <a:pt x="20718" y="0"/>
                      <a:pt x="1" y="20705"/>
                      <a:pt x="1" y="46244"/>
                    </a:cubicBezTo>
                    <a:cubicBezTo>
                      <a:pt x="1" y="71795"/>
                      <a:pt x="20718" y="92500"/>
                      <a:pt x="46257" y="92500"/>
                    </a:cubicBezTo>
                    <a:cubicBezTo>
                      <a:pt x="71796" y="92500"/>
                      <a:pt x="92513" y="71795"/>
                      <a:pt x="92513" y="46244"/>
                    </a:cubicBezTo>
                    <a:cubicBezTo>
                      <a:pt x="92513" y="20705"/>
                      <a:pt x="71796" y="0"/>
                      <a:pt x="46257"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44;p19">
                <a:extLst>
                  <a:ext uri="{FF2B5EF4-FFF2-40B4-BE49-F238E27FC236}">
                    <a16:creationId xmlns:a16="http://schemas.microsoft.com/office/drawing/2014/main" id="{9BF19C5D-298F-F0AA-C2B5-DFED23D89B5A}"/>
                  </a:ext>
                </a:extLst>
              </p:cNvPr>
              <p:cNvSpPr/>
              <p:nvPr/>
            </p:nvSpPr>
            <p:spPr>
              <a:xfrm>
                <a:off x="2120880" y="1924999"/>
                <a:ext cx="1534897" cy="1534916"/>
              </a:xfrm>
              <a:custGeom>
                <a:avLst/>
                <a:gdLst/>
                <a:ahLst/>
                <a:cxnLst/>
                <a:rect l="l" t="t" r="r" b="b"/>
                <a:pathLst>
                  <a:path w="78915" h="78916" extrusionOk="0">
                    <a:moveTo>
                      <a:pt x="39458" y="1"/>
                    </a:moveTo>
                    <a:cubicBezTo>
                      <a:pt x="17705" y="1"/>
                      <a:pt x="0" y="17705"/>
                      <a:pt x="0" y="39458"/>
                    </a:cubicBezTo>
                    <a:cubicBezTo>
                      <a:pt x="0" y="61223"/>
                      <a:pt x="17705" y="78915"/>
                      <a:pt x="39458" y="78915"/>
                    </a:cubicBezTo>
                    <a:cubicBezTo>
                      <a:pt x="61210" y="78915"/>
                      <a:pt x="78915" y="61223"/>
                      <a:pt x="78915" y="39458"/>
                    </a:cubicBezTo>
                    <a:cubicBezTo>
                      <a:pt x="78915" y="17705"/>
                      <a:pt x="61210" y="1"/>
                      <a:pt x="39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45;p19">
                <a:extLst>
                  <a:ext uri="{FF2B5EF4-FFF2-40B4-BE49-F238E27FC236}">
                    <a16:creationId xmlns:a16="http://schemas.microsoft.com/office/drawing/2014/main" id="{2795F8BC-3CEE-792F-CBC3-2899A626D005}"/>
                  </a:ext>
                </a:extLst>
              </p:cNvPr>
              <p:cNvSpPr/>
              <p:nvPr/>
            </p:nvSpPr>
            <p:spPr>
              <a:xfrm>
                <a:off x="2252869" y="2057241"/>
                <a:ext cx="1270688" cy="1270669"/>
              </a:xfrm>
              <a:custGeom>
                <a:avLst/>
                <a:gdLst/>
                <a:ahLst/>
                <a:cxnLst/>
                <a:rect l="l" t="t" r="r" b="b"/>
                <a:pathLst>
                  <a:path w="65331" h="65330" extrusionOk="0">
                    <a:moveTo>
                      <a:pt x="32672" y="0"/>
                    </a:moveTo>
                    <a:cubicBezTo>
                      <a:pt x="14658" y="0"/>
                      <a:pt x="1" y="14657"/>
                      <a:pt x="1" y="32659"/>
                    </a:cubicBezTo>
                    <a:cubicBezTo>
                      <a:pt x="1" y="50673"/>
                      <a:pt x="14658" y="65330"/>
                      <a:pt x="32672" y="65330"/>
                    </a:cubicBezTo>
                    <a:cubicBezTo>
                      <a:pt x="50686" y="65330"/>
                      <a:pt x="65331" y="50673"/>
                      <a:pt x="65331" y="32659"/>
                    </a:cubicBezTo>
                    <a:cubicBezTo>
                      <a:pt x="65331" y="14657"/>
                      <a:pt x="50686" y="0"/>
                      <a:pt x="3267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46;p19">
                <a:extLst>
                  <a:ext uri="{FF2B5EF4-FFF2-40B4-BE49-F238E27FC236}">
                    <a16:creationId xmlns:a16="http://schemas.microsoft.com/office/drawing/2014/main" id="{B4A971E1-52B7-DF50-BA78-2E9AE32C89E3}"/>
                  </a:ext>
                </a:extLst>
              </p:cNvPr>
              <p:cNvSpPr/>
              <p:nvPr/>
            </p:nvSpPr>
            <p:spPr>
              <a:xfrm>
                <a:off x="2385111" y="2189231"/>
                <a:ext cx="1006440" cy="1006460"/>
              </a:xfrm>
              <a:custGeom>
                <a:avLst/>
                <a:gdLst/>
                <a:ahLst/>
                <a:cxnLst/>
                <a:rect l="l" t="t" r="r" b="b"/>
                <a:pathLst>
                  <a:path w="51745" h="51746" extrusionOk="0">
                    <a:moveTo>
                      <a:pt x="25873" y="1"/>
                    </a:moveTo>
                    <a:cubicBezTo>
                      <a:pt x="11609" y="1"/>
                      <a:pt x="0" y="11609"/>
                      <a:pt x="0" y="25873"/>
                    </a:cubicBezTo>
                    <a:cubicBezTo>
                      <a:pt x="0" y="40137"/>
                      <a:pt x="11609" y="51745"/>
                      <a:pt x="25873" y="51745"/>
                    </a:cubicBezTo>
                    <a:cubicBezTo>
                      <a:pt x="40136" y="51745"/>
                      <a:pt x="51745" y="40137"/>
                      <a:pt x="51745" y="25873"/>
                    </a:cubicBezTo>
                    <a:cubicBezTo>
                      <a:pt x="51745" y="11609"/>
                      <a:pt x="40136" y="1"/>
                      <a:pt x="2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47;p19">
                <a:extLst>
                  <a:ext uri="{FF2B5EF4-FFF2-40B4-BE49-F238E27FC236}">
                    <a16:creationId xmlns:a16="http://schemas.microsoft.com/office/drawing/2014/main" id="{8D035834-DDFA-F016-C778-0548ECA60FB9}"/>
                  </a:ext>
                </a:extLst>
              </p:cNvPr>
              <p:cNvSpPr/>
              <p:nvPr/>
            </p:nvSpPr>
            <p:spPr>
              <a:xfrm>
                <a:off x="2517334" y="2321473"/>
                <a:ext cx="741998" cy="742212"/>
              </a:xfrm>
              <a:custGeom>
                <a:avLst/>
                <a:gdLst/>
                <a:ahLst/>
                <a:cxnLst/>
                <a:rect l="l" t="t" r="r" b="b"/>
                <a:pathLst>
                  <a:path w="38149" h="38160" extrusionOk="0">
                    <a:moveTo>
                      <a:pt x="19075" y="0"/>
                    </a:moveTo>
                    <a:cubicBezTo>
                      <a:pt x="8550" y="0"/>
                      <a:pt x="1" y="8561"/>
                      <a:pt x="1" y="19074"/>
                    </a:cubicBezTo>
                    <a:cubicBezTo>
                      <a:pt x="1" y="29599"/>
                      <a:pt x="8550" y="38160"/>
                      <a:pt x="19075" y="38160"/>
                    </a:cubicBezTo>
                    <a:cubicBezTo>
                      <a:pt x="29588" y="38160"/>
                      <a:pt x="38149" y="29599"/>
                      <a:pt x="38149" y="19074"/>
                    </a:cubicBezTo>
                    <a:cubicBezTo>
                      <a:pt x="38149" y="8561"/>
                      <a:pt x="29600" y="0"/>
                      <a:pt x="19075"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48;p19">
                <a:extLst>
                  <a:ext uri="{FF2B5EF4-FFF2-40B4-BE49-F238E27FC236}">
                    <a16:creationId xmlns:a16="http://schemas.microsoft.com/office/drawing/2014/main" id="{C578CE2A-C50E-DD0B-EA19-34D09AD5F912}"/>
                  </a:ext>
                </a:extLst>
              </p:cNvPr>
              <p:cNvSpPr/>
              <p:nvPr/>
            </p:nvSpPr>
            <p:spPr>
              <a:xfrm>
                <a:off x="2649343" y="2453463"/>
                <a:ext cx="477984" cy="478003"/>
              </a:xfrm>
              <a:custGeom>
                <a:avLst/>
                <a:gdLst/>
                <a:ahLst/>
                <a:cxnLst/>
                <a:rect l="l" t="t" r="r" b="b"/>
                <a:pathLst>
                  <a:path w="24575" h="24576" extrusionOk="0">
                    <a:moveTo>
                      <a:pt x="12288" y="1"/>
                    </a:moveTo>
                    <a:cubicBezTo>
                      <a:pt x="5513" y="1"/>
                      <a:pt x="0" y="5513"/>
                      <a:pt x="0" y="12288"/>
                    </a:cubicBezTo>
                    <a:cubicBezTo>
                      <a:pt x="0" y="19063"/>
                      <a:pt x="5513" y="24575"/>
                      <a:pt x="12288" y="24575"/>
                    </a:cubicBezTo>
                    <a:cubicBezTo>
                      <a:pt x="19062" y="24575"/>
                      <a:pt x="24575" y="19063"/>
                      <a:pt x="24575" y="12288"/>
                    </a:cubicBezTo>
                    <a:cubicBezTo>
                      <a:pt x="24575" y="5513"/>
                      <a:pt x="19062" y="1"/>
                      <a:pt x="1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 name="Google Shape;265;p19">
              <a:extLst>
                <a:ext uri="{FF2B5EF4-FFF2-40B4-BE49-F238E27FC236}">
                  <a16:creationId xmlns:a16="http://schemas.microsoft.com/office/drawing/2014/main" id="{8389360A-14EB-54FF-2D2C-FB485E1481CA}"/>
                </a:ext>
              </a:extLst>
            </p:cNvPr>
            <p:cNvGrpSpPr/>
            <p:nvPr/>
          </p:nvGrpSpPr>
          <p:grpSpPr>
            <a:xfrm>
              <a:off x="2436407" y="1150164"/>
              <a:ext cx="2285293" cy="3173079"/>
              <a:chOff x="2436407" y="1150164"/>
              <a:chExt cx="2285293" cy="3173079"/>
            </a:xfrm>
          </p:grpSpPr>
          <p:grpSp>
            <p:nvGrpSpPr>
              <p:cNvPr id="5" name="Google Shape;266;p19">
                <a:extLst>
                  <a:ext uri="{FF2B5EF4-FFF2-40B4-BE49-F238E27FC236}">
                    <a16:creationId xmlns:a16="http://schemas.microsoft.com/office/drawing/2014/main" id="{5DC3A956-E114-C113-A0FB-C2E213B8EC0A}"/>
                  </a:ext>
                </a:extLst>
              </p:cNvPr>
              <p:cNvGrpSpPr/>
              <p:nvPr/>
            </p:nvGrpSpPr>
            <p:grpSpPr>
              <a:xfrm>
                <a:off x="2441759" y="2078770"/>
                <a:ext cx="2143931" cy="650203"/>
                <a:chOff x="1102388" y="2167699"/>
                <a:chExt cx="1795436" cy="544467"/>
              </a:xfrm>
            </p:grpSpPr>
            <p:sp>
              <p:nvSpPr>
                <p:cNvPr id="16" name="Google Shape;267;p19">
                  <a:extLst>
                    <a:ext uri="{FF2B5EF4-FFF2-40B4-BE49-F238E27FC236}">
                      <a16:creationId xmlns:a16="http://schemas.microsoft.com/office/drawing/2014/main" id="{F5CD8509-0BB2-0FB2-2478-826DEB9D7E87}"/>
                    </a:ext>
                  </a:extLst>
                </p:cNvPr>
                <p:cNvSpPr/>
                <p:nvPr/>
              </p:nvSpPr>
              <p:spPr>
                <a:xfrm>
                  <a:off x="1658878" y="2422440"/>
                  <a:ext cx="1238946" cy="289727"/>
                </a:xfrm>
                <a:custGeom>
                  <a:avLst/>
                  <a:gdLst/>
                  <a:ahLst/>
                  <a:cxnLst/>
                  <a:rect l="l" t="t" r="r" b="b"/>
                  <a:pathLst>
                    <a:path w="63699" h="14896" extrusionOk="0">
                      <a:moveTo>
                        <a:pt x="370" y="0"/>
                      </a:moveTo>
                      <a:lnTo>
                        <a:pt x="0" y="1798"/>
                      </a:lnTo>
                      <a:lnTo>
                        <a:pt x="63330" y="14895"/>
                      </a:lnTo>
                      <a:lnTo>
                        <a:pt x="63699" y="13097"/>
                      </a:lnTo>
                      <a:lnTo>
                        <a:pt x="3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268;p19">
                  <a:extLst>
                    <a:ext uri="{FF2B5EF4-FFF2-40B4-BE49-F238E27FC236}">
                      <a16:creationId xmlns:a16="http://schemas.microsoft.com/office/drawing/2014/main" id="{A34449D8-C898-DD97-6FB7-3E33BAFE48CD}"/>
                    </a:ext>
                  </a:extLst>
                </p:cNvPr>
                <p:cNvSpPr/>
                <p:nvPr/>
              </p:nvSpPr>
              <p:spPr>
                <a:xfrm>
                  <a:off x="1102388" y="2167699"/>
                  <a:ext cx="634770" cy="411990"/>
                </a:xfrm>
                <a:custGeom>
                  <a:avLst/>
                  <a:gdLst/>
                  <a:ahLst/>
                  <a:cxnLst/>
                  <a:rect l="l" t="t" r="r" b="b"/>
                  <a:pathLst>
                    <a:path w="32636" h="21182" extrusionOk="0">
                      <a:moveTo>
                        <a:pt x="3477" y="1"/>
                      </a:moveTo>
                      <a:lnTo>
                        <a:pt x="9121" y="9930"/>
                      </a:lnTo>
                      <a:lnTo>
                        <a:pt x="1" y="16812"/>
                      </a:lnTo>
                      <a:lnTo>
                        <a:pt x="21170" y="21182"/>
                      </a:lnTo>
                      <a:lnTo>
                        <a:pt x="32636" y="14788"/>
                      </a:lnTo>
                      <a:lnTo>
                        <a:pt x="24647" y="4370"/>
                      </a:lnTo>
                      <a:lnTo>
                        <a:pt x="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 name="Google Shape;269;p19">
                <a:extLst>
                  <a:ext uri="{FF2B5EF4-FFF2-40B4-BE49-F238E27FC236}">
                    <a16:creationId xmlns:a16="http://schemas.microsoft.com/office/drawing/2014/main" id="{16D1B14E-526C-0F43-4F49-8813087511FF}"/>
                  </a:ext>
                </a:extLst>
              </p:cNvPr>
              <p:cNvGrpSpPr/>
              <p:nvPr/>
            </p:nvGrpSpPr>
            <p:grpSpPr>
              <a:xfrm>
                <a:off x="2823099" y="1150164"/>
                <a:ext cx="1777250" cy="1558668"/>
                <a:chOff x="1421741" y="1394688"/>
                <a:chExt cx="1488359" cy="1305199"/>
              </a:xfrm>
            </p:grpSpPr>
            <p:sp>
              <p:nvSpPr>
                <p:cNvPr id="14" name="Google Shape;270;p19">
                  <a:extLst>
                    <a:ext uri="{FF2B5EF4-FFF2-40B4-BE49-F238E27FC236}">
                      <a16:creationId xmlns:a16="http://schemas.microsoft.com/office/drawing/2014/main" id="{9EB30E60-2E35-814F-8DD7-ECF353AEC61E}"/>
                    </a:ext>
                  </a:extLst>
                </p:cNvPr>
                <p:cNvSpPr/>
                <p:nvPr/>
              </p:nvSpPr>
              <p:spPr>
                <a:xfrm>
                  <a:off x="1928906" y="1857623"/>
                  <a:ext cx="981194" cy="842263"/>
                </a:xfrm>
                <a:custGeom>
                  <a:avLst/>
                  <a:gdLst/>
                  <a:ahLst/>
                  <a:cxnLst/>
                  <a:rect l="l" t="t" r="r" b="b"/>
                  <a:pathLst>
                    <a:path w="50447" h="43304" extrusionOk="0">
                      <a:moveTo>
                        <a:pt x="1191" y="0"/>
                      </a:moveTo>
                      <a:lnTo>
                        <a:pt x="0" y="1405"/>
                      </a:lnTo>
                      <a:lnTo>
                        <a:pt x="49256" y="43303"/>
                      </a:lnTo>
                      <a:lnTo>
                        <a:pt x="50447" y="41898"/>
                      </a:lnTo>
                      <a:lnTo>
                        <a:pt x="1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71;p19">
                  <a:extLst>
                    <a:ext uri="{FF2B5EF4-FFF2-40B4-BE49-F238E27FC236}">
                      <a16:creationId xmlns:a16="http://schemas.microsoft.com/office/drawing/2014/main" id="{1EE55E30-9566-CC37-9E65-3899D1F484D5}"/>
                    </a:ext>
                  </a:extLst>
                </p:cNvPr>
                <p:cNvSpPr/>
                <p:nvPr/>
              </p:nvSpPr>
              <p:spPr>
                <a:xfrm>
                  <a:off x="1421741" y="1394688"/>
                  <a:ext cx="575487" cy="526628"/>
                </a:xfrm>
                <a:custGeom>
                  <a:avLst/>
                  <a:gdLst/>
                  <a:ahLst/>
                  <a:cxnLst/>
                  <a:rect l="l" t="t" r="r" b="b"/>
                  <a:pathLst>
                    <a:path w="29588" h="27076" extrusionOk="0">
                      <a:moveTo>
                        <a:pt x="11121" y="1"/>
                      </a:moveTo>
                      <a:lnTo>
                        <a:pt x="11299" y="11419"/>
                      </a:lnTo>
                      <a:lnTo>
                        <a:pt x="0" y="13086"/>
                      </a:lnTo>
                      <a:lnTo>
                        <a:pt x="16467" y="27075"/>
                      </a:lnTo>
                      <a:lnTo>
                        <a:pt x="29587" y="26980"/>
                      </a:lnTo>
                      <a:lnTo>
                        <a:pt x="27587" y="14002"/>
                      </a:lnTo>
                      <a:lnTo>
                        <a:pt x="1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 name="Google Shape;272;p19">
                <a:extLst>
                  <a:ext uri="{FF2B5EF4-FFF2-40B4-BE49-F238E27FC236}">
                    <a16:creationId xmlns:a16="http://schemas.microsoft.com/office/drawing/2014/main" id="{F12C9CEB-EF58-7E24-28A1-43B91B64391D}"/>
                  </a:ext>
                </a:extLst>
              </p:cNvPr>
              <p:cNvGrpSpPr/>
              <p:nvPr/>
            </p:nvGrpSpPr>
            <p:grpSpPr>
              <a:xfrm rot="10740114" flipH="1">
                <a:off x="2441907" y="2729141"/>
                <a:ext cx="2143897" cy="650193"/>
                <a:chOff x="1102388" y="2167699"/>
                <a:chExt cx="1795436" cy="544467"/>
              </a:xfrm>
            </p:grpSpPr>
            <p:sp>
              <p:nvSpPr>
                <p:cNvPr id="12" name="Google Shape;273;p19">
                  <a:extLst>
                    <a:ext uri="{FF2B5EF4-FFF2-40B4-BE49-F238E27FC236}">
                      <a16:creationId xmlns:a16="http://schemas.microsoft.com/office/drawing/2014/main" id="{3A80B6CA-8073-0FA7-408C-A136198CF5CB}"/>
                    </a:ext>
                  </a:extLst>
                </p:cNvPr>
                <p:cNvSpPr/>
                <p:nvPr/>
              </p:nvSpPr>
              <p:spPr>
                <a:xfrm>
                  <a:off x="1658878" y="2422440"/>
                  <a:ext cx="1238946" cy="289727"/>
                </a:xfrm>
                <a:custGeom>
                  <a:avLst/>
                  <a:gdLst/>
                  <a:ahLst/>
                  <a:cxnLst/>
                  <a:rect l="l" t="t" r="r" b="b"/>
                  <a:pathLst>
                    <a:path w="63699" h="14896" extrusionOk="0">
                      <a:moveTo>
                        <a:pt x="370" y="0"/>
                      </a:moveTo>
                      <a:lnTo>
                        <a:pt x="0" y="1798"/>
                      </a:lnTo>
                      <a:lnTo>
                        <a:pt x="63330" y="14895"/>
                      </a:lnTo>
                      <a:lnTo>
                        <a:pt x="63699" y="13097"/>
                      </a:lnTo>
                      <a:lnTo>
                        <a:pt x="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74;p19">
                  <a:extLst>
                    <a:ext uri="{FF2B5EF4-FFF2-40B4-BE49-F238E27FC236}">
                      <a16:creationId xmlns:a16="http://schemas.microsoft.com/office/drawing/2014/main" id="{0B79624A-A882-A4E2-A947-AA38A166A134}"/>
                    </a:ext>
                  </a:extLst>
                </p:cNvPr>
                <p:cNvSpPr/>
                <p:nvPr/>
              </p:nvSpPr>
              <p:spPr>
                <a:xfrm>
                  <a:off x="1102388" y="2167699"/>
                  <a:ext cx="634770" cy="411990"/>
                </a:xfrm>
                <a:custGeom>
                  <a:avLst/>
                  <a:gdLst/>
                  <a:ahLst/>
                  <a:cxnLst/>
                  <a:rect l="l" t="t" r="r" b="b"/>
                  <a:pathLst>
                    <a:path w="32636" h="21182" extrusionOk="0">
                      <a:moveTo>
                        <a:pt x="3477" y="1"/>
                      </a:moveTo>
                      <a:lnTo>
                        <a:pt x="9121" y="9930"/>
                      </a:lnTo>
                      <a:lnTo>
                        <a:pt x="1" y="16812"/>
                      </a:lnTo>
                      <a:lnTo>
                        <a:pt x="21170" y="21182"/>
                      </a:lnTo>
                      <a:lnTo>
                        <a:pt x="32636" y="14788"/>
                      </a:lnTo>
                      <a:lnTo>
                        <a:pt x="24647" y="4370"/>
                      </a:lnTo>
                      <a:lnTo>
                        <a:pt x="34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oogle Shape;275;p19">
                <a:extLst>
                  <a:ext uri="{FF2B5EF4-FFF2-40B4-BE49-F238E27FC236}">
                    <a16:creationId xmlns:a16="http://schemas.microsoft.com/office/drawing/2014/main" id="{7B29BBD9-AAEA-1E69-55C2-62123ACCFCF2}"/>
                  </a:ext>
                </a:extLst>
              </p:cNvPr>
              <p:cNvGrpSpPr/>
              <p:nvPr/>
            </p:nvGrpSpPr>
            <p:grpSpPr>
              <a:xfrm rot="10740114" flipH="1">
                <a:off x="2823160" y="2749238"/>
                <a:ext cx="1777222" cy="1558644"/>
                <a:chOff x="1421741" y="1394688"/>
                <a:chExt cx="1488359" cy="1305199"/>
              </a:xfrm>
            </p:grpSpPr>
            <p:sp>
              <p:nvSpPr>
                <p:cNvPr id="10" name="Google Shape;276;p19">
                  <a:extLst>
                    <a:ext uri="{FF2B5EF4-FFF2-40B4-BE49-F238E27FC236}">
                      <a16:creationId xmlns:a16="http://schemas.microsoft.com/office/drawing/2014/main" id="{7CAA2E0C-B196-4DAB-62CF-BD7208B27D4A}"/>
                    </a:ext>
                  </a:extLst>
                </p:cNvPr>
                <p:cNvSpPr/>
                <p:nvPr/>
              </p:nvSpPr>
              <p:spPr>
                <a:xfrm>
                  <a:off x="1928906" y="1857623"/>
                  <a:ext cx="981194" cy="842263"/>
                </a:xfrm>
                <a:custGeom>
                  <a:avLst/>
                  <a:gdLst/>
                  <a:ahLst/>
                  <a:cxnLst/>
                  <a:rect l="l" t="t" r="r" b="b"/>
                  <a:pathLst>
                    <a:path w="50447" h="43304" extrusionOk="0">
                      <a:moveTo>
                        <a:pt x="1191" y="0"/>
                      </a:moveTo>
                      <a:lnTo>
                        <a:pt x="0" y="1405"/>
                      </a:lnTo>
                      <a:lnTo>
                        <a:pt x="49256" y="43303"/>
                      </a:lnTo>
                      <a:lnTo>
                        <a:pt x="50447" y="41898"/>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77;p19">
                  <a:extLst>
                    <a:ext uri="{FF2B5EF4-FFF2-40B4-BE49-F238E27FC236}">
                      <a16:creationId xmlns:a16="http://schemas.microsoft.com/office/drawing/2014/main" id="{053D4B24-A68A-BF46-9DF6-6F913739CCDC}"/>
                    </a:ext>
                  </a:extLst>
                </p:cNvPr>
                <p:cNvSpPr/>
                <p:nvPr/>
              </p:nvSpPr>
              <p:spPr>
                <a:xfrm>
                  <a:off x="1421741" y="1394688"/>
                  <a:ext cx="575487" cy="526628"/>
                </a:xfrm>
                <a:custGeom>
                  <a:avLst/>
                  <a:gdLst/>
                  <a:ahLst/>
                  <a:cxnLst/>
                  <a:rect l="l" t="t" r="r" b="b"/>
                  <a:pathLst>
                    <a:path w="29588" h="27076" extrusionOk="0">
                      <a:moveTo>
                        <a:pt x="11121" y="1"/>
                      </a:moveTo>
                      <a:lnTo>
                        <a:pt x="11299" y="11419"/>
                      </a:lnTo>
                      <a:lnTo>
                        <a:pt x="0" y="13086"/>
                      </a:lnTo>
                      <a:lnTo>
                        <a:pt x="16467" y="27075"/>
                      </a:lnTo>
                      <a:lnTo>
                        <a:pt x="29587" y="26980"/>
                      </a:lnTo>
                      <a:lnTo>
                        <a:pt x="27587" y="14002"/>
                      </a:lnTo>
                      <a:lnTo>
                        <a:pt x="111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Google Shape;278;p19">
                <a:extLst>
                  <a:ext uri="{FF2B5EF4-FFF2-40B4-BE49-F238E27FC236}">
                    <a16:creationId xmlns:a16="http://schemas.microsoft.com/office/drawing/2014/main" id="{76F24ED3-0CDB-B60A-0614-78E427E3B9B7}"/>
                  </a:ext>
                </a:extLst>
              </p:cNvPr>
              <p:cNvSpPr/>
              <p:nvPr/>
            </p:nvSpPr>
            <p:spPr>
              <a:xfrm>
                <a:off x="4422300" y="2523178"/>
                <a:ext cx="299400" cy="2994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4" name="Google Shape;61;p17">
            <a:extLst>
              <a:ext uri="{FF2B5EF4-FFF2-40B4-BE49-F238E27FC236}">
                <a16:creationId xmlns:a16="http://schemas.microsoft.com/office/drawing/2014/main" id="{CC3BB3E0-BE58-4BBA-D097-86B0FAE42F4E}"/>
              </a:ext>
            </a:extLst>
          </p:cNvPr>
          <p:cNvGrpSpPr/>
          <p:nvPr/>
        </p:nvGrpSpPr>
        <p:grpSpPr>
          <a:xfrm>
            <a:off x="5162689" y="426218"/>
            <a:ext cx="1449714" cy="1819604"/>
            <a:chOff x="785350" y="809300"/>
            <a:chExt cx="2720824" cy="3890453"/>
          </a:xfrm>
        </p:grpSpPr>
        <p:sp>
          <p:nvSpPr>
            <p:cNvPr id="25" name="Google Shape;62;p17">
              <a:extLst>
                <a:ext uri="{FF2B5EF4-FFF2-40B4-BE49-F238E27FC236}">
                  <a16:creationId xmlns:a16="http://schemas.microsoft.com/office/drawing/2014/main" id="{42C67683-A851-D06A-B68E-CF3977BB8767}"/>
                </a:ext>
              </a:extLst>
            </p:cNvPr>
            <p:cNvSpPr/>
            <p:nvPr/>
          </p:nvSpPr>
          <p:spPr>
            <a:xfrm>
              <a:off x="1042030" y="809300"/>
              <a:ext cx="723650" cy="957688"/>
            </a:xfrm>
            <a:custGeom>
              <a:avLst/>
              <a:gdLst/>
              <a:ahLst/>
              <a:cxnLst/>
              <a:rect l="l" t="t" r="r" b="b"/>
              <a:pathLst>
                <a:path w="41464" h="54874" extrusionOk="0">
                  <a:moveTo>
                    <a:pt x="20682" y="1"/>
                  </a:moveTo>
                  <a:lnTo>
                    <a:pt x="1" y="37895"/>
                  </a:lnTo>
                  <a:lnTo>
                    <a:pt x="1" y="37895"/>
                  </a:lnTo>
                  <a:lnTo>
                    <a:pt x="9708" y="32291"/>
                  </a:lnTo>
                  <a:lnTo>
                    <a:pt x="9741" y="54874"/>
                  </a:lnTo>
                  <a:lnTo>
                    <a:pt x="31790" y="42131"/>
                  </a:lnTo>
                  <a:lnTo>
                    <a:pt x="31790" y="19548"/>
                  </a:lnTo>
                  <a:lnTo>
                    <a:pt x="41464" y="13944"/>
                  </a:lnTo>
                  <a:lnTo>
                    <a:pt x="20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63;p17">
              <a:extLst>
                <a:ext uri="{FF2B5EF4-FFF2-40B4-BE49-F238E27FC236}">
                  <a16:creationId xmlns:a16="http://schemas.microsoft.com/office/drawing/2014/main" id="{AB5D396C-319B-7E4A-7B0F-742A053F5FF7}"/>
                </a:ext>
              </a:extLst>
            </p:cNvPr>
            <p:cNvSpPr/>
            <p:nvPr/>
          </p:nvSpPr>
          <p:spPr>
            <a:xfrm>
              <a:off x="2051333" y="3492059"/>
              <a:ext cx="1454840" cy="844160"/>
            </a:xfrm>
            <a:custGeom>
              <a:avLst/>
              <a:gdLst/>
              <a:ahLst/>
              <a:cxnLst/>
              <a:rect l="l" t="t" r="r" b="b"/>
              <a:pathLst>
                <a:path w="83360" h="48369" extrusionOk="0">
                  <a:moveTo>
                    <a:pt x="65213" y="0"/>
                  </a:moveTo>
                  <a:lnTo>
                    <a:pt x="0" y="37894"/>
                  </a:lnTo>
                  <a:lnTo>
                    <a:pt x="18113" y="48368"/>
                  </a:lnTo>
                  <a:lnTo>
                    <a:pt x="83360" y="10441"/>
                  </a:lnTo>
                  <a:lnTo>
                    <a:pt x="652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64;p17">
              <a:extLst>
                <a:ext uri="{FF2B5EF4-FFF2-40B4-BE49-F238E27FC236}">
                  <a16:creationId xmlns:a16="http://schemas.microsoft.com/office/drawing/2014/main" id="{0E5E1A26-9A1E-FCA7-D99C-C2E5E22756E4}"/>
                </a:ext>
              </a:extLst>
            </p:cNvPr>
            <p:cNvSpPr/>
            <p:nvPr/>
          </p:nvSpPr>
          <p:spPr>
            <a:xfrm>
              <a:off x="2366224" y="3674250"/>
              <a:ext cx="1139893" cy="1025212"/>
            </a:xfrm>
            <a:custGeom>
              <a:avLst/>
              <a:gdLst/>
              <a:ahLst/>
              <a:cxnLst/>
              <a:rect l="l" t="t" r="r" b="b"/>
              <a:pathLst>
                <a:path w="65314" h="58743" extrusionOk="0">
                  <a:moveTo>
                    <a:pt x="65314" y="0"/>
                  </a:moveTo>
                  <a:lnTo>
                    <a:pt x="67" y="37927"/>
                  </a:lnTo>
                  <a:lnTo>
                    <a:pt x="0" y="58742"/>
                  </a:lnTo>
                  <a:lnTo>
                    <a:pt x="0" y="58742"/>
                  </a:lnTo>
                  <a:lnTo>
                    <a:pt x="65247" y="20848"/>
                  </a:lnTo>
                  <a:lnTo>
                    <a:pt x="65314" y="0"/>
                  </a:lnTo>
                  <a:close/>
                </a:path>
              </a:pathLst>
            </a:cu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65;p17">
              <a:extLst>
                <a:ext uri="{FF2B5EF4-FFF2-40B4-BE49-F238E27FC236}">
                  <a16:creationId xmlns:a16="http://schemas.microsoft.com/office/drawing/2014/main" id="{A456A2F2-EFED-3D03-655E-02BAF56867EB}"/>
                </a:ext>
              </a:extLst>
            </p:cNvPr>
            <p:cNvSpPr/>
            <p:nvPr/>
          </p:nvSpPr>
          <p:spPr>
            <a:xfrm>
              <a:off x="2051333" y="3128847"/>
              <a:ext cx="1139299" cy="1024636"/>
            </a:xfrm>
            <a:custGeom>
              <a:avLst/>
              <a:gdLst/>
              <a:ahLst/>
              <a:cxnLst/>
              <a:rect l="l" t="t" r="r" b="b"/>
              <a:pathLst>
                <a:path w="65280" h="58710" extrusionOk="0">
                  <a:moveTo>
                    <a:pt x="65280" y="0"/>
                  </a:moveTo>
                  <a:lnTo>
                    <a:pt x="67" y="37894"/>
                  </a:lnTo>
                  <a:lnTo>
                    <a:pt x="0" y="58709"/>
                  </a:lnTo>
                  <a:lnTo>
                    <a:pt x="65213" y="20815"/>
                  </a:lnTo>
                  <a:lnTo>
                    <a:pt x="65280" y="0"/>
                  </a:lnTo>
                  <a:close/>
                </a:path>
              </a:pathLst>
            </a:custGeom>
            <a:solidFill>
              <a:srgbClr val="26B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66;p17">
              <a:extLst>
                <a:ext uri="{FF2B5EF4-FFF2-40B4-BE49-F238E27FC236}">
                  <a16:creationId xmlns:a16="http://schemas.microsoft.com/office/drawing/2014/main" id="{81124579-2766-5E84-D68B-8FD6AD4F5AEE}"/>
                </a:ext>
              </a:extLst>
            </p:cNvPr>
            <p:cNvSpPr/>
            <p:nvPr/>
          </p:nvSpPr>
          <p:spPr>
            <a:xfrm>
              <a:off x="1736425" y="2946081"/>
              <a:ext cx="1454264" cy="844160"/>
            </a:xfrm>
            <a:custGeom>
              <a:avLst/>
              <a:gdLst/>
              <a:ahLst/>
              <a:cxnLst/>
              <a:rect l="l" t="t" r="r" b="b"/>
              <a:pathLst>
                <a:path w="83327" h="48369" extrusionOk="0">
                  <a:moveTo>
                    <a:pt x="65214" y="0"/>
                  </a:moveTo>
                  <a:lnTo>
                    <a:pt x="1" y="37894"/>
                  </a:lnTo>
                  <a:lnTo>
                    <a:pt x="18114" y="48368"/>
                  </a:lnTo>
                  <a:lnTo>
                    <a:pt x="83327" y="10474"/>
                  </a:lnTo>
                  <a:lnTo>
                    <a:pt x="652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67;p17">
              <a:extLst>
                <a:ext uri="{FF2B5EF4-FFF2-40B4-BE49-F238E27FC236}">
                  <a16:creationId xmlns:a16="http://schemas.microsoft.com/office/drawing/2014/main" id="{AB064469-A305-3A5D-D870-648F863D717A}"/>
                </a:ext>
              </a:extLst>
            </p:cNvPr>
            <p:cNvSpPr/>
            <p:nvPr/>
          </p:nvSpPr>
          <p:spPr>
            <a:xfrm>
              <a:off x="1420959" y="2400103"/>
              <a:ext cx="1454840" cy="844160"/>
            </a:xfrm>
            <a:custGeom>
              <a:avLst/>
              <a:gdLst/>
              <a:ahLst/>
              <a:cxnLst/>
              <a:rect l="l" t="t" r="r" b="b"/>
              <a:pathLst>
                <a:path w="83360" h="48369" extrusionOk="0">
                  <a:moveTo>
                    <a:pt x="65213" y="0"/>
                  </a:moveTo>
                  <a:lnTo>
                    <a:pt x="0" y="37894"/>
                  </a:lnTo>
                  <a:lnTo>
                    <a:pt x="18113" y="48368"/>
                  </a:lnTo>
                  <a:lnTo>
                    <a:pt x="83360" y="10474"/>
                  </a:lnTo>
                  <a:lnTo>
                    <a:pt x="652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68;p17">
              <a:extLst>
                <a:ext uri="{FF2B5EF4-FFF2-40B4-BE49-F238E27FC236}">
                  <a16:creationId xmlns:a16="http://schemas.microsoft.com/office/drawing/2014/main" id="{48EE9849-C363-8A73-471C-509267503204}"/>
                </a:ext>
              </a:extLst>
            </p:cNvPr>
            <p:cNvSpPr/>
            <p:nvPr/>
          </p:nvSpPr>
          <p:spPr>
            <a:xfrm>
              <a:off x="1736425" y="2582869"/>
              <a:ext cx="1139317" cy="1024619"/>
            </a:xfrm>
            <a:custGeom>
              <a:avLst/>
              <a:gdLst/>
              <a:ahLst/>
              <a:cxnLst/>
              <a:rect l="l" t="t" r="r" b="b"/>
              <a:pathLst>
                <a:path w="65281" h="58709" extrusionOk="0">
                  <a:moveTo>
                    <a:pt x="65281" y="0"/>
                  </a:moveTo>
                  <a:lnTo>
                    <a:pt x="34" y="37894"/>
                  </a:lnTo>
                  <a:lnTo>
                    <a:pt x="1" y="58709"/>
                  </a:lnTo>
                  <a:lnTo>
                    <a:pt x="1" y="58709"/>
                  </a:lnTo>
                  <a:lnTo>
                    <a:pt x="65214" y="20815"/>
                  </a:lnTo>
                  <a:lnTo>
                    <a:pt x="65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69;p17">
              <a:extLst>
                <a:ext uri="{FF2B5EF4-FFF2-40B4-BE49-F238E27FC236}">
                  <a16:creationId xmlns:a16="http://schemas.microsoft.com/office/drawing/2014/main" id="{055D6B20-DB92-79BF-9FA1-BC0DF2F6ABE3}"/>
                </a:ext>
              </a:extLst>
            </p:cNvPr>
            <p:cNvSpPr/>
            <p:nvPr/>
          </p:nvSpPr>
          <p:spPr>
            <a:xfrm>
              <a:off x="1106051" y="1854125"/>
              <a:ext cx="1454282" cy="844160"/>
            </a:xfrm>
            <a:custGeom>
              <a:avLst/>
              <a:gdLst/>
              <a:ahLst/>
              <a:cxnLst/>
              <a:rect l="l" t="t" r="r" b="b"/>
              <a:pathLst>
                <a:path w="83328" h="48369" extrusionOk="0">
                  <a:moveTo>
                    <a:pt x="65214" y="0"/>
                  </a:moveTo>
                  <a:lnTo>
                    <a:pt x="1" y="37894"/>
                  </a:lnTo>
                  <a:lnTo>
                    <a:pt x="18114" y="48368"/>
                  </a:lnTo>
                  <a:lnTo>
                    <a:pt x="83327" y="10474"/>
                  </a:lnTo>
                  <a:lnTo>
                    <a:pt x="65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70;p17">
              <a:extLst>
                <a:ext uri="{FF2B5EF4-FFF2-40B4-BE49-F238E27FC236}">
                  <a16:creationId xmlns:a16="http://schemas.microsoft.com/office/drawing/2014/main" id="{5100BD1A-CC93-2706-FE50-FECE18A9DE36}"/>
                </a:ext>
              </a:extLst>
            </p:cNvPr>
            <p:cNvSpPr/>
            <p:nvPr/>
          </p:nvSpPr>
          <p:spPr>
            <a:xfrm>
              <a:off x="1420959" y="2036891"/>
              <a:ext cx="1139317" cy="1024619"/>
            </a:xfrm>
            <a:custGeom>
              <a:avLst/>
              <a:gdLst/>
              <a:ahLst/>
              <a:cxnLst/>
              <a:rect l="l" t="t" r="r" b="b"/>
              <a:pathLst>
                <a:path w="65281" h="58709" extrusionOk="0">
                  <a:moveTo>
                    <a:pt x="65280" y="0"/>
                  </a:moveTo>
                  <a:lnTo>
                    <a:pt x="67" y="37894"/>
                  </a:lnTo>
                  <a:lnTo>
                    <a:pt x="0" y="58709"/>
                  </a:lnTo>
                  <a:lnTo>
                    <a:pt x="65213" y="20815"/>
                  </a:lnTo>
                  <a:lnTo>
                    <a:pt x="65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71;p17">
              <a:extLst>
                <a:ext uri="{FF2B5EF4-FFF2-40B4-BE49-F238E27FC236}">
                  <a16:creationId xmlns:a16="http://schemas.microsoft.com/office/drawing/2014/main" id="{BA19AEC9-EFFF-6347-F44A-C815B91C7B43}"/>
                </a:ext>
              </a:extLst>
            </p:cNvPr>
            <p:cNvSpPr/>
            <p:nvPr/>
          </p:nvSpPr>
          <p:spPr>
            <a:xfrm>
              <a:off x="790585" y="1308147"/>
              <a:ext cx="1454840" cy="844143"/>
            </a:xfrm>
            <a:custGeom>
              <a:avLst/>
              <a:gdLst/>
              <a:ahLst/>
              <a:cxnLst/>
              <a:rect l="l" t="t" r="r" b="b"/>
              <a:pathLst>
                <a:path w="83360" h="48368" extrusionOk="0">
                  <a:moveTo>
                    <a:pt x="65247" y="0"/>
                  </a:moveTo>
                  <a:lnTo>
                    <a:pt x="0" y="37927"/>
                  </a:lnTo>
                  <a:lnTo>
                    <a:pt x="18113" y="48368"/>
                  </a:lnTo>
                  <a:lnTo>
                    <a:pt x="83360" y="10474"/>
                  </a:lnTo>
                  <a:lnTo>
                    <a:pt x="65247" y="0"/>
                  </a:lnTo>
                  <a:close/>
                </a:path>
              </a:pathLst>
            </a:custGeom>
            <a:solidFill>
              <a:srgbClr val="F872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72;p17">
              <a:extLst>
                <a:ext uri="{FF2B5EF4-FFF2-40B4-BE49-F238E27FC236}">
                  <a16:creationId xmlns:a16="http://schemas.microsoft.com/office/drawing/2014/main" id="{8E731A3A-EDC5-7A66-7A2B-890CCA0CEB20}"/>
                </a:ext>
              </a:extLst>
            </p:cNvPr>
            <p:cNvSpPr/>
            <p:nvPr/>
          </p:nvSpPr>
          <p:spPr>
            <a:xfrm>
              <a:off x="1106051" y="1490913"/>
              <a:ext cx="1139317" cy="1024619"/>
            </a:xfrm>
            <a:custGeom>
              <a:avLst/>
              <a:gdLst/>
              <a:ahLst/>
              <a:cxnLst/>
              <a:rect l="l" t="t" r="r" b="b"/>
              <a:pathLst>
                <a:path w="65281" h="58709" extrusionOk="0">
                  <a:moveTo>
                    <a:pt x="65281" y="0"/>
                  </a:moveTo>
                  <a:lnTo>
                    <a:pt x="34" y="37894"/>
                  </a:lnTo>
                  <a:lnTo>
                    <a:pt x="1" y="58709"/>
                  </a:lnTo>
                  <a:lnTo>
                    <a:pt x="65214" y="20815"/>
                  </a:lnTo>
                  <a:lnTo>
                    <a:pt x="65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73;p17">
              <a:extLst>
                <a:ext uri="{FF2B5EF4-FFF2-40B4-BE49-F238E27FC236}">
                  <a16:creationId xmlns:a16="http://schemas.microsoft.com/office/drawing/2014/main" id="{436209AF-3D07-EC51-D31F-907EBB3DF97F}"/>
                </a:ext>
              </a:extLst>
            </p:cNvPr>
            <p:cNvSpPr/>
            <p:nvPr/>
          </p:nvSpPr>
          <p:spPr>
            <a:xfrm>
              <a:off x="785350" y="1969955"/>
              <a:ext cx="1582331" cy="2729798"/>
            </a:xfrm>
            <a:custGeom>
              <a:avLst/>
              <a:gdLst/>
              <a:ahLst/>
              <a:cxnLst/>
              <a:rect l="l" t="t" r="r" b="b"/>
              <a:pathLst>
                <a:path w="90665" h="156413" extrusionOk="0">
                  <a:moveTo>
                    <a:pt x="300" y="0"/>
                  </a:moveTo>
                  <a:lnTo>
                    <a:pt x="0" y="104108"/>
                  </a:lnTo>
                  <a:lnTo>
                    <a:pt x="90598" y="156412"/>
                  </a:lnTo>
                  <a:lnTo>
                    <a:pt x="90665" y="135597"/>
                  </a:lnTo>
                  <a:lnTo>
                    <a:pt x="72552" y="125123"/>
                  </a:lnTo>
                  <a:lnTo>
                    <a:pt x="72619" y="104308"/>
                  </a:lnTo>
                  <a:lnTo>
                    <a:pt x="54506" y="93834"/>
                  </a:lnTo>
                  <a:lnTo>
                    <a:pt x="54539" y="73019"/>
                  </a:lnTo>
                  <a:lnTo>
                    <a:pt x="36426" y="62545"/>
                  </a:lnTo>
                  <a:lnTo>
                    <a:pt x="36493" y="41730"/>
                  </a:lnTo>
                  <a:lnTo>
                    <a:pt x="18380" y="31256"/>
                  </a:lnTo>
                  <a:lnTo>
                    <a:pt x="18413" y="10441"/>
                  </a:lnTo>
                  <a:lnTo>
                    <a:pt x="30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74;p17">
              <a:extLst>
                <a:ext uri="{FF2B5EF4-FFF2-40B4-BE49-F238E27FC236}">
                  <a16:creationId xmlns:a16="http://schemas.microsoft.com/office/drawing/2014/main" id="{333E51E3-2191-A8CD-52BD-66FB786AA5AB}"/>
                </a:ext>
              </a:extLst>
            </p:cNvPr>
            <p:cNvSpPr/>
            <p:nvPr/>
          </p:nvSpPr>
          <p:spPr>
            <a:xfrm>
              <a:off x="815607" y="2171933"/>
              <a:ext cx="203199" cy="1722056"/>
            </a:xfrm>
            <a:custGeom>
              <a:avLst/>
              <a:gdLst/>
              <a:ahLst/>
              <a:cxnLst/>
              <a:rect l="l" t="t" r="r" b="b"/>
              <a:pathLst>
                <a:path w="11643" h="98671" extrusionOk="0">
                  <a:moveTo>
                    <a:pt x="5838" y="0"/>
                  </a:moveTo>
                  <a:lnTo>
                    <a:pt x="1" y="3903"/>
                  </a:lnTo>
                  <a:lnTo>
                    <a:pt x="2703" y="5471"/>
                  </a:lnTo>
                  <a:lnTo>
                    <a:pt x="2703" y="95068"/>
                  </a:lnTo>
                  <a:lnTo>
                    <a:pt x="8907" y="98671"/>
                  </a:lnTo>
                  <a:lnTo>
                    <a:pt x="8907" y="9073"/>
                  </a:lnTo>
                  <a:lnTo>
                    <a:pt x="11642" y="10641"/>
                  </a:lnTo>
                  <a:lnTo>
                    <a:pt x="5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75;p17">
              <a:extLst>
                <a:ext uri="{FF2B5EF4-FFF2-40B4-BE49-F238E27FC236}">
                  <a16:creationId xmlns:a16="http://schemas.microsoft.com/office/drawing/2014/main" id="{1568AC6A-65DA-C115-2407-CF1CD5076D8A}"/>
                </a:ext>
              </a:extLst>
            </p:cNvPr>
            <p:cNvSpPr/>
            <p:nvPr/>
          </p:nvSpPr>
          <p:spPr>
            <a:xfrm>
              <a:off x="2085674" y="4357590"/>
              <a:ext cx="203182" cy="269554"/>
            </a:xfrm>
            <a:custGeom>
              <a:avLst/>
              <a:gdLst/>
              <a:ahLst/>
              <a:cxnLst/>
              <a:rect l="l" t="t" r="r" b="b"/>
              <a:pathLst>
                <a:path w="11642" h="15445" extrusionOk="0">
                  <a:moveTo>
                    <a:pt x="5838" y="1"/>
                  </a:moveTo>
                  <a:lnTo>
                    <a:pt x="0" y="3937"/>
                  </a:lnTo>
                  <a:lnTo>
                    <a:pt x="2702" y="5504"/>
                  </a:lnTo>
                  <a:lnTo>
                    <a:pt x="2702" y="11842"/>
                  </a:lnTo>
                  <a:lnTo>
                    <a:pt x="8906" y="15445"/>
                  </a:lnTo>
                  <a:lnTo>
                    <a:pt x="8906" y="9107"/>
                  </a:lnTo>
                  <a:lnTo>
                    <a:pt x="11642" y="10675"/>
                  </a:lnTo>
                  <a:lnTo>
                    <a:pt x="11642" y="10675"/>
                  </a:lnTo>
                  <a:lnTo>
                    <a:pt x="58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6;p17">
              <a:extLst>
                <a:ext uri="{FF2B5EF4-FFF2-40B4-BE49-F238E27FC236}">
                  <a16:creationId xmlns:a16="http://schemas.microsoft.com/office/drawing/2014/main" id="{B6F1F67E-A3B0-459A-A0C2-6D528AAA5732}"/>
                </a:ext>
              </a:extLst>
            </p:cNvPr>
            <p:cNvSpPr/>
            <p:nvPr/>
          </p:nvSpPr>
          <p:spPr>
            <a:xfrm>
              <a:off x="1132836" y="2718487"/>
              <a:ext cx="203199" cy="1358799"/>
            </a:xfrm>
            <a:custGeom>
              <a:avLst/>
              <a:gdLst/>
              <a:ahLst/>
              <a:cxnLst/>
              <a:rect l="l" t="t" r="r" b="b"/>
              <a:pathLst>
                <a:path w="11643" h="77857" extrusionOk="0">
                  <a:moveTo>
                    <a:pt x="5838" y="1"/>
                  </a:moveTo>
                  <a:lnTo>
                    <a:pt x="0" y="3903"/>
                  </a:lnTo>
                  <a:lnTo>
                    <a:pt x="2736" y="5471"/>
                  </a:lnTo>
                  <a:lnTo>
                    <a:pt x="2702" y="74254"/>
                  </a:lnTo>
                  <a:lnTo>
                    <a:pt x="8907" y="77856"/>
                  </a:lnTo>
                  <a:lnTo>
                    <a:pt x="8940" y="9074"/>
                  </a:lnTo>
                  <a:lnTo>
                    <a:pt x="11642" y="10642"/>
                  </a:lnTo>
                  <a:lnTo>
                    <a:pt x="58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77;p17">
              <a:extLst>
                <a:ext uri="{FF2B5EF4-FFF2-40B4-BE49-F238E27FC236}">
                  <a16:creationId xmlns:a16="http://schemas.microsoft.com/office/drawing/2014/main" id="{E82B7C0E-F2D0-0082-D666-D0F917EB2B2C}"/>
                </a:ext>
              </a:extLst>
            </p:cNvPr>
            <p:cNvSpPr/>
            <p:nvPr/>
          </p:nvSpPr>
          <p:spPr>
            <a:xfrm>
              <a:off x="1767869" y="3811612"/>
              <a:ext cx="203182" cy="632252"/>
            </a:xfrm>
            <a:custGeom>
              <a:avLst/>
              <a:gdLst/>
              <a:ahLst/>
              <a:cxnLst/>
              <a:rect l="l" t="t" r="r" b="b"/>
              <a:pathLst>
                <a:path w="11642" h="36227" extrusionOk="0">
                  <a:moveTo>
                    <a:pt x="5838" y="0"/>
                  </a:moveTo>
                  <a:lnTo>
                    <a:pt x="0" y="3903"/>
                  </a:lnTo>
                  <a:lnTo>
                    <a:pt x="2735" y="5471"/>
                  </a:lnTo>
                  <a:lnTo>
                    <a:pt x="2702" y="32624"/>
                  </a:lnTo>
                  <a:lnTo>
                    <a:pt x="8906" y="36226"/>
                  </a:lnTo>
                  <a:lnTo>
                    <a:pt x="8940" y="9040"/>
                  </a:lnTo>
                  <a:lnTo>
                    <a:pt x="11642" y="10641"/>
                  </a:lnTo>
                  <a:lnTo>
                    <a:pt x="58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78;p17">
              <a:extLst>
                <a:ext uri="{FF2B5EF4-FFF2-40B4-BE49-F238E27FC236}">
                  <a16:creationId xmlns:a16="http://schemas.microsoft.com/office/drawing/2014/main" id="{0CB1AD8C-55D8-00F8-8F2A-9CF67821A1AB}"/>
                </a:ext>
              </a:extLst>
            </p:cNvPr>
            <p:cNvSpPr/>
            <p:nvPr/>
          </p:nvSpPr>
          <p:spPr>
            <a:xfrm>
              <a:off x="1450640" y="3265041"/>
              <a:ext cx="203199" cy="995526"/>
            </a:xfrm>
            <a:custGeom>
              <a:avLst/>
              <a:gdLst/>
              <a:ahLst/>
              <a:cxnLst/>
              <a:rect l="l" t="t" r="r" b="b"/>
              <a:pathLst>
                <a:path w="11643" h="57042" extrusionOk="0">
                  <a:moveTo>
                    <a:pt x="5838" y="1"/>
                  </a:moveTo>
                  <a:lnTo>
                    <a:pt x="0" y="3904"/>
                  </a:lnTo>
                  <a:lnTo>
                    <a:pt x="2702" y="5472"/>
                  </a:lnTo>
                  <a:lnTo>
                    <a:pt x="2702" y="53439"/>
                  </a:lnTo>
                  <a:lnTo>
                    <a:pt x="8907" y="57042"/>
                  </a:lnTo>
                  <a:lnTo>
                    <a:pt x="8907" y="9074"/>
                  </a:lnTo>
                  <a:lnTo>
                    <a:pt x="11642" y="10642"/>
                  </a:lnTo>
                  <a:lnTo>
                    <a:pt x="58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3" name="Picture 42">
            <a:extLst>
              <a:ext uri="{FF2B5EF4-FFF2-40B4-BE49-F238E27FC236}">
                <a16:creationId xmlns:a16="http://schemas.microsoft.com/office/drawing/2014/main" id="{D844EC70-1C44-6C62-20F6-32071AF81616}"/>
              </a:ext>
            </a:extLst>
          </p:cNvPr>
          <p:cNvPicPr>
            <a:picLocks noChangeAspect="1"/>
          </p:cNvPicPr>
          <p:nvPr/>
        </p:nvPicPr>
        <p:blipFill>
          <a:blip r:embed="rId2"/>
          <a:stretch>
            <a:fillRect/>
          </a:stretch>
        </p:blipFill>
        <p:spPr>
          <a:xfrm>
            <a:off x="8373389" y="383883"/>
            <a:ext cx="2876756" cy="1563835"/>
          </a:xfrm>
          <a:prstGeom prst="rect">
            <a:avLst/>
          </a:prstGeom>
        </p:spPr>
      </p:pic>
      <p:pic>
        <p:nvPicPr>
          <p:cNvPr id="44" name="Google Shape;134;p18" title="freepik__3d-chess-set-with-fluid-gradient-transitions-betwe__93596.png">
            <a:extLst>
              <a:ext uri="{FF2B5EF4-FFF2-40B4-BE49-F238E27FC236}">
                <a16:creationId xmlns:a16="http://schemas.microsoft.com/office/drawing/2014/main" id="{C8FCEB92-88BD-F0AA-3DD6-2CA970EA2479}"/>
              </a:ext>
            </a:extLst>
          </p:cNvPr>
          <p:cNvPicPr preferRelativeResize="0"/>
          <p:nvPr/>
        </p:nvPicPr>
        <p:blipFill rotWithShape="1">
          <a:blip r:embed="rId3">
            <a:alphaModFix/>
          </a:blip>
          <a:srcRect t="24659"/>
          <a:stretch/>
        </p:blipFill>
        <p:spPr>
          <a:xfrm>
            <a:off x="1236400" y="3819124"/>
            <a:ext cx="2321972" cy="1315560"/>
          </a:xfrm>
          <a:prstGeom prst="rect">
            <a:avLst/>
          </a:prstGeom>
          <a:noFill/>
          <a:ln>
            <a:noFill/>
          </a:ln>
        </p:spPr>
      </p:pic>
      <p:grpSp>
        <p:nvGrpSpPr>
          <p:cNvPr id="45" name="Google Shape;64;p17">
            <a:extLst>
              <a:ext uri="{FF2B5EF4-FFF2-40B4-BE49-F238E27FC236}">
                <a16:creationId xmlns:a16="http://schemas.microsoft.com/office/drawing/2014/main" id="{71ECDE55-1F80-4146-B025-22057B8DE49F}"/>
              </a:ext>
            </a:extLst>
          </p:cNvPr>
          <p:cNvGrpSpPr/>
          <p:nvPr/>
        </p:nvGrpSpPr>
        <p:grpSpPr>
          <a:xfrm>
            <a:off x="5291440" y="3750892"/>
            <a:ext cx="1609119" cy="1653149"/>
            <a:chOff x="235750" y="410400"/>
            <a:chExt cx="3961543" cy="4093076"/>
          </a:xfrm>
        </p:grpSpPr>
        <p:sp>
          <p:nvSpPr>
            <p:cNvPr id="46" name="Google Shape;65;p17">
              <a:extLst>
                <a:ext uri="{FF2B5EF4-FFF2-40B4-BE49-F238E27FC236}">
                  <a16:creationId xmlns:a16="http://schemas.microsoft.com/office/drawing/2014/main" id="{0E568C09-E784-25B4-0EF1-8D8FD33AD781}"/>
                </a:ext>
              </a:extLst>
            </p:cNvPr>
            <p:cNvSpPr/>
            <p:nvPr/>
          </p:nvSpPr>
          <p:spPr>
            <a:xfrm>
              <a:off x="854603" y="410400"/>
              <a:ext cx="1302678" cy="1099943"/>
            </a:xfrm>
            <a:custGeom>
              <a:avLst/>
              <a:gdLst/>
              <a:ahLst/>
              <a:cxnLst/>
              <a:rect l="l" t="t" r="r" b="b"/>
              <a:pathLst>
                <a:path w="13187" h="11135" extrusionOk="0">
                  <a:moveTo>
                    <a:pt x="8646" y="1878"/>
                  </a:moveTo>
                  <a:lnTo>
                    <a:pt x="8973" y="1987"/>
                  </a:lnTo>
                  <a:lnTo>
                    <a:pt x="9235" y="2227"/>
                  </a:lnTo>
                  <a:lnTo>
                    <a:pt x="9322" y="2402"/>
                  </a:lnTo>
                  <a:lnTo>
                    <a:pt x="10589" y="5044"/>
                  </a:lnTo>
                  <a:lnTo>
                    <a:pt x="10632" y="5175"/>
                  </a:lnTo>
                  <a:lnTo>
                    <a:pt x="10654" y="5458"/>
                  </a:lnTo>
                  <a:lnTo>
                    <a:pt x="10567" y="5699"/>
                  </a:lnTo>
                  <a:lnTo>
                    <a:pt x="10392" y="5895"/>
                  </a:lnTo>
                  <a:lnTo>
                    <a:pt x="10261" y="5982"/>
                  </a:lnTo>
                  <a:lnTo>
                    <a:pt x="4913" y="8536"/>
                  </a:lnTo>
                  <a:lnTo>
                    <a:pt x="4782" y="8580"/>
                  </a:lnTo>
                  <a:lnTo>
                    <a:pt x="4498" y="8602"/>
                  </a:lnTo>
                  <a:lnTo>
                    <a:pt x="4258" y="8515"/>
                  </a:lnTo>
                  <a:lnTo>
                    <a:pt x="4061" y="8340"/>
                  </a:lnTo>
                  <a:lnTo>
                    <a:pt x="3996" y="8209"/>
                  </a:lnTo>
                  <a:lnTo>
                    <a:pt x="2730" y="5589"/>
                  </a:lnTo>
                  <a:lnTo>
                    <a:pt x="2664" y="5437"/>
                  </a:lnTo>
                  <a:lnTo>
                    <a:pt x="2642" y="5087"/>
                  </a:lnTo>
                  <a:lnTo>
                    <a:pt x="2708" y="4760"/>
                  </a:lnTo>
                  <a:lnTo>
                    <a:pt x="2904" y="4498"/>
                  </a:lnTo>
                  <a:lnTo>
                    <a:pt x="3035" y="4389"/>
                  </a:lnTo>
                  <a:lnTo>
                    <a:pt x="3297" y="4258"/>
                  </a:lnTo>
                  <a:lnTo>
                    <a:pt x="3843" y="4280"/>
                  </a:lnTo>
                  <a:lnTo>
                    <a:pt x="4061" y="4411"/>
                  </a:lnTo>
                  <a:lnTo>
                    <a:pt x="4127" y="4454"/>
                  </a:lnTo>
                  <a:lnTo>
                    <a:pt x="4236" y="4389"/>
                  </a:lnTo>
                  <a:lnTo>
                    <a:pt x="4258" y="4345"/>
                  </a:lnTo>
                  <a:lnTo>
                    <a:pt x="4280" y="4083"/>
                  </a:lnTo>
                  <a:lnTo>
                    <a:pt x="4542" y="3690"/>
                  </a:lnTo>
                  <a:lnTo>
                    <a:pt x="4782" y="3537"/>
                  </a:lnTo>
                  <a:lnTo>
                    <a:pt x="5022" y="3450"/>
                  </a:lnTo>
                  <a:lnTo>
                    <a:pt x="5524" y="3494"/>
                  </a:lnTo>
                  <a:lnTo>
                    <a:pt x="5742" y="3625"/>
                  </a:lnTo>
                  <a:lnTo>
                    <a:pt x="5786" y="3646"/>
                  </a:lnTo>
                  <a:lnTo>
                    <a:pt x="5917" y="3603"/>
                  </a:lnTo>
                  <a:lnTo>
                    <a:pt x="5917" y="3537"/>
                  </a:lnTo>
                  <a:lnTo>
                    <a:pt x="5939" y="3297"/>
                  </a:lnTo>
                  <a:lnTo>
                    <a:pt x="6223" y="2882"/>
                  </a:lnTo>
                  <a:lnTo>
                    <a:pt x="6441" y="2751"/>
                  </a:lnTo>
                  <a:lnTo>
                    <a:pt x="6681" y="2664"/>
                  </a:lnTo>
                  <a:lnTo>
                    <a:pt x="7183" y="2708"/>
                  </a:lnTo>
                  <a:lnTo>
                    <a:pt x="7401" y="2839"/>
                  </a:lnTo>
                  <a:lnTo>
                    <a:pt x="7467" y="2861"/>
                  </a:lnTo>
                  <a:lnTo>
                    <a:pt x="7576" y="2817"/>
                  </a:lnTo>
                  <a:lnTo>
                    <a:pt x="7576" y="2751"/>
                  </a:lnTo>
                  <a:lnTo>
                    <a:pt x="7620" y="2511"/>
                  </a:lnTo>
                  <a:lnTo>
                    <a:pt x="7882" y="2097"/>
                  </a:lnTo>
                  <a:lnTo>
                    <a:pt x="8100" y="1966"/>
                  </a:lnTo>
                  <a:lnTo>
                    <a:pt x="8275" y="1900"/>
                  </a:lnTo>
                  <a:lnTo>
                    <a:pt x="8646" y="1878"/>
                  </a:lnTo>
                  <a:close/>
                  <a:moveTo>
                    <a:pt x="9432" y="1"/>
                  </a:moveTo>
                  <a:lnTo>
                    <a:pt x="9235" y="23"/>
                  </a:lnTo>
                  <a:lnTo>
                    <a:pt x="1092" y="2620"/>
                  </a:lnTo>
                  <a:lnTo>
                    <a:pt x="809" y="2751"/>
                  </a:lnTo>
                  <a:lnTo>
                    <a:pt x="328" y="3123"/>
                  </a:lnTo>
                  <a:lnTo>
                    <a:pt x="45" y="3603"/>
                  </a:lnTo>
                  <a:lnTo>
                    <a:pt x="1" y="4149"/>
                  </a:lnTo>
                  <a:lnTo>
                    <a:pt x="110" y="4454"/>
                  </a:lnTo>
                  <a:lnTo>
                    <a:pt x="2730" y="9912"/>
                  </a:lnTo>
                  <a:lnTo>
                    <a:pt x="2948" y="10283"/>
                  </a:lnTo>
                  <a:lnTo>
                    <a:pt x="3603" y="10850"/>
                  </a:lnTo>
                  <a:lnTo>
                    <a:pt x="4389" y="11134"/>
                  </a:lnTo>
                  <a:lnTo>
                    <a:pt x="5262" y="11112"/>
                  </a:lnTo>
                  <a:lnTo>
                    <a:pt x="5677" y="10938"/>
                  </a:lnTo>
                  <a:lnTo>
                    <a:pt x="12444" y="7685"/>
                  </a:lnTo>
                  <a:lnTo>
                    <a:pt x="12684" y="7554"/>
                  </a:lnTo>
                  <a:lnTo>
                    <a:pt x="13012" y="7161"/>
                  </a:lnTo>
                  <a:lnTo>
                    <a:pt x="13186" y="6681"/>
                  </a:lnTo>
                  <a:lnTo>
                    <a:pt x="13165" y="6179"/>
                  </a:lnTo>
                  <a:lnTo>
                    <a:pt x="13077" y="5939"/>
                  </a:lnTo>
                  <a:lnTo>
                    <a:pt x="10567" y="721"/>
                  </a:lnTo>
                  <a:lnTo>
                    <a:pt x="10458" y="547"/>
                  </a:lnTo>
                  <a:lnTo>
                    <a:pt x="10174" y="263"/>
                  </a:lnTo>
                  <a:lnTo>
                    <a:pt x="9825" y="66"/>
                  </a:lnTo>
                  <a:lnTo>
                    <a:pt x="94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6;p17">
              <a:extLst>
                <a:ext uri="{FF2B5EF4-FFF2-40B4-BE49-F238E27FC236}">
                  <a16:creationId xmlns:a16="http://schemas.microsoft.com/office/drawing/2014/main" id="{3781691E-6F11-DA88-6BDD-C30EC84F9425}"/>
                </a:ext>
              </a:extLst>
            </p:cNvPr>
            <p:cNvSpPr/>
            <p:nvPr/>
          </p:nvSpPr>
          <p:spPr>
            <a:xfrm>
              <a:off x="1089711" y="846035"/>
              <a:ext cx="252396" cy="427037"/>
            </a:xfrm>
            <a:custGeom>
              <a:avLst/>
              <a:gdLst/>
              <a:ahLst/>
              <a:cxnLst/>
              <a:rect l="l" t="t" r="r" b="b"/>
              <a:pathLst>
                <a:path w="2555" h="4323" extrusionOk="0">
                  <a:moveTo>
                    <a:pt x="677" y="1"/>
                  </a:moveTo>
                  <a:lnTo>
                    <a:pt x="524" y="44"/>
                  </a:lnTo>
                  <a:lnTo>
                    <a:pt x="415" y="110"/>
                  </a:lnTo>
                  <a:lnTo>
                    <a:pt x="262" y="219"/>
                  </a:lnTo>
                  <a:lnTo>
                    <a:pt x="88" y="481"/>
                  </a:lnTo>
                  <a:lnTo>
                    <a:pt x="0" y="808"/>
                  </a:lnTo>
                  <a:lnTo>
                    <a:pt x="44" y="1158"/>
                  </a:lnTo>
                  <a:lnTo>
                    <a:pt x="110" y="1310"/>
                  </a:lnTo>
                  <a:lnTo>
                    <a:pt x="1354" y="3930"/>
                  </a:lnTo>
                  <a:lnTo>
                    <a:pt x="1419" y="4061"/>
                  </a:lnTo>
                  <a:lnTo>
                    <a:pt x="1638" y="4236"/>
                  </a:lnTo>
                  <a:lnTo>
                    <a:pt x="1878" y="4323"/>
                  </a:lnTo>
                  <a:lnTo>
                    <a:pt x="2162" y="4323"/>
                  </a:lnTo>
                  <a:lnTo>
                    <a:pt x="2293" y="4257"/>
                  </a:lnTo>
                  <a:lnTo>
                    <a:pt x="2555" y="4126"/>
                  </a:lnTo>
                  <a:lnTo>
                    <a:pt x="2555" y="4126"/>
                  </a:lnTo>
                  <a:lnTo>
                    <a:pt x="2424" y="4170"/>
                  </a:lnTo>
                  <a:lnTo>
                    <a:pt x="2162" y="4192"/>
                  </a:lnTo>
                  <a:lnTo>
                    <a:pt x="1900" y="4105"/>
                  </a:lnTo>
                  <a:lnTo>
                    <a:pt x="1703" y="3930"/>
                  </a:lnTo>
                  <a:lnTo>
                    <a:pt x="1638" y="3799"/>
                  </a:lnTo>
                  <a:lnTo>
                    <a:pt x="372" y="1179"/>
                  </a:lnTo>
                  <a:lnTo>
                    <a:pt x="306" y="1027"/>
                  </a:lnTo>
                  <a:lnTo>
                    <a:pt x="284" y="699"/>
                  </a:lnTo>
                  <a:lnTo>
                    <a:pt x="350" y="372"/>
                  </a:lnTo>
                  <a:lnTo>
                    <a:pt x="546" y="110"/>
                  </a:lnTo>
                  <a:lnTo>
                    <a:pt x="677" y="1"/>
                  </a:lnTo>
                  <a:close/>
                </a:path>
              </a:pathLst>
            </a:custGeom>
            <a:solidFill>
              <a:srgbClr val="DB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67;p17">
              <a:extLst>
                <a:ext uri="{FF2B5EF4-FFF2-40B4-BE49-F238E27FC236}">
                  <a16:creationId xmlns:a16="http://schemas.microsoft.com/office/drawing/2014/main" id="{5E0BEDF7-C52C-E2FB-DF5C-05F574459584}"/>
                </a:ext>
              </a:extLst>
            </p:cNvPr>
            <p:cNvSpPr/>
            <p:nvPr/>
          </p:nvSpPr>
          <p:spPr>
            <a:xfrm>
              <a:off x="1415305" y="692921"/>
              <a:ext cx="64803" cy="82088"/>
            </a:xfrm>
            <a:custGeom>
              <a:avLst/>
              <a:gdLst/>
              <a:ahLst/>
              <a:cxnLst/>
              <a:rect l="l" t="t" r="r" b="b"/>
              <a:pathLst>
                <a:path w="656" h="831" extrusionOk="0">
                  <a:moveTo>
                    <a:pt x="656" y="1"/>
                  </a:moveTo>
                  <a:lnTo>
                    <a:pt x="590" y="22"/>
                  </a:lnTo>
                  <a:lnTo>
                    <a:pt x="525" y="66"/>
                  </a:lnTo>
                  <a:lnTo>
                    <a:pt x="306" y="153"/>
                  </a:lnTo>
                  <a:lnTo>
                    <a:pt x="44" y="524"/>
                  </a:lnTo>
                  <a:lnTo>
                    <a:pt x="1" y="743"/>
                  </a:lnTo>
                  <a:lnTo>
                    <a:pt x="44" y="765"/>
                  </a:lnTo>
                  <a:lnTo>
                    <a:pt x="88" y="786"/>
                  </a:lnTo>
                  <a:lnTo>
                    <a:pt x="154" y="830"/>
                  </a:lnTo>
                  <a:lnTo>
                    <a:pt x="263" y="765"/>
                  </a:lnTo>
                  <a:lnTo>
                    <a:pt x="285" y="721"/>
                  </a:lnTo>
                  <a:lnTo>
                    <a:pt x="285" y="503"/>
                  </a:lnTo>
                  <a:lnTo>
                    <a:pt x="503" y="132"/>
                  </a:lnTo>
                  <a:lnTo>
                    <a:pt x="656" y="1"/>
                  </a:lnTo>
                  <a:close/>
                </a:path>
              </a:pathLst>
            </a:custGeom>
            <a:solidFill>
              <a:srgbClr val="DB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68;p17">
              <a:extLst>
                <a:ext uri="{FF2B5EF4-FFF2-40B4-BE49-F238E27FC236}">
                  <a16:creationId xmlns:a16="http://schemas.microsoft.com/office/drawing/2014/main" id="{5F12E3A7-80FE-5E73-E0B2-9BD5D69E084D}"/>
                </a:ext>
              </a:extLst>
            </p:cNvPr>
            <p:cNvSpPr/>
            <p:nvPr/>
          </p:nvSpPr>
          <p:spPr>
            <a:xfrm>
              <a:off x="1251421" y="770565"/>
              <a:ext cx="64803" cy="82088"/>
            </a:xfrm>
            <a:custGeom>
              <a:avLst/>
              <a:gdLst/>
              <a:ahLst/>
              <a:cxnLst/>
              <a:rect l="l" t="t" r="r" b="b"/>
              <a:pathLst>
                <a:path w="656" h="831" extrusionOk="0">
                  <a:moveTo>
                    <a:pt x="590" y="0"/>
                  </a:moveTo>
                  <a:lnTo>
                    <a:pt x="525" y="44"/>
                  </a:lnTo>
                  <a:lnTo>
                    <a:pt x="306" y="153"/>
                  </a:lnTo>
                  <a:lnTo>
                    <a:pt x="44" y="524"/>
                  </a:lnTo>
                  <a:lnTo>
                    <a:pt x="1" y="743"/>
                  </a:lnTo>
                  <a:lnTo>
                    <a:pt x="44" y="765"/>
                  </a:lnTo>
                  <a:lnTo>
                    <a:pt x="88" y="808"/>
                  </a:lnTo>
                  <a:lnTo>
                    <a:pt x="132" y="830"/>
                  </a:lnTo>
                  <a:lnTo>
                    <a:pt x="263" y="765"/>
                  </a:lnTo>
                  <a:lnTo>
                    <a:pt x="263" y="721"/>
                  </a:lnTo>
                  <a:lnTo>
                    <a:pt x="284" y="503"/>
                  </a:lnTo>
                  <a:lnTo>
                    <a:pt x="503" y="153"/>
                  </a:lnTo>
                  <a:lnTo>
                    <a:pt x="656" y="0"/>
                  </a:lnTo>
                  <a:close/>
                </a:path>
              </a:pathLst>
            </a:custGeom>
            <a:solidFill>
              <a:srgbClr val="DB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 name="Google Shape;69;p17">
              <a:extLst>
                <a:ext uri="{FF2B5EF4-FFF2-40B4-BE49-F238E27FC236}">
                  <a16:creationId xmlns:a16="http://schemas.microsoft.com/office/drawing/2014/main" id="{BC2AA2CD-8BB7-13A6-0E7C-9EB03FF7DF9C}"/>
                </a:ext>
              </a:extLst>
            </p:cNvPr>
            <p:cNvGrpSpPr/>
            <p:nvPr/>
          </p:nvGrpSpPr>
          <p:grpSpPr>
            <a:xfrm>
              <a:off x="1393770" y="1156611"/>
              <a:ext cx="1802922" cy="2512335"/>
              <a:chOff x="1393770" y="1156611"/>
              <a:chExt cx="1802922" cy="2512335"/>
            </a:xfrm>
          </p:grpSpPr>
          <p:sp>
            <p:nvSpPr>
              <p:cNvPr id="123" name="Google Shape;70;p17">
                <a:extLst>
                  <a:ext uri="{FF2B5EF4-FFF2-40B4-BE49-F238E27FC236}">
                    <a16:creationId xmlns:a16="http://schemas.microsoft.com/office/drawing/2014/main" id="{AE804EE8-9B7F-C440-1126-4A2947652BB4}"/>
                  </a:ext>
                </a:extLst>
              </p:cNvPr>
              <p:cNvSpPr/>
              <p:nvPr/>
            </p:nvSpPr>
            <p:spPr>
              <a:xfrm>
                <a:off x="1393770" y="1158685"/>
                <a:ext cx="1800752" cy="2510261"/>
              </a:xfrm>
              <a:custGeom>
                <a:avLst/>
                <a:gdLst/>
                <a:ahLst/>
                <a:cxnLst/>
                <a:rect l="l" t="t" r="r" b="b"/>
                <a:pathLst>
                  <a:path w="18229" h="25412" extrusionOk="0">
                    <a:moveTo>
                      <a:pt x="7117" y="1"/>
                    </a:moveTo>
                    <a:lnTo>
                      <a:pt x="5000" y="1005"/>
                    </a:lnTo>
                    <a:lnTo>
                      <a:pt x="328" y="3254"/>
                    </a:lnTo>
                    <a:lnTo>
                      <a:pt x="0" y="3712"/>
                    </a:lnTo>
                    <a:lnTo>
                      <a:pt x="634" y="3734"/>
                    </a:lnTo>
                    <a:lnTo>
                      <a:pt x="306" y="4236"/>
                    </a:lnTo>
                    <a:lnTo>
                      <a:pt x="939" y="4236"/>
                    </a:lnTo>
                    <a:lnTo>
                      <a:pt x="612" y="4738"/>
                    </a:lnTo>
                    <a:lnTo>
                      <a:pt x="1201" y="4738"/>
                    </a:lnTo>
                    <a:lnTo>
                      <a:pt x="896" y="5218"/>
                    </a:lnTo>
                    <a:lnTo>
                      <a:pt x="1507" y="5218"/>
                    </a:lnTo>
                    <a:lnTo>
                      <a:pt x="1179" y="5720"/>
                    </a:lnTo>
                    <a:lnTo>
                      <a:pt x="1812" y="5720"/>
                    </a:lnTo>
                    <a:lnTo>
                      <a:pt x="1485" y="6201"/>
                    </a:lnTo>
                    <a:lnTo>
                      <a:pt x="2096" y="6201"/>
                    </a:lnTo>
                    <a:lnTo>
                      <a:pt x="1769" y="6703"/>
                    </a:lnTo>
                    <a:lnTo>
                      <a:pt x="2402" y="6725"/>
                    </a:lnTo>
                    <a:lnTo>
                      <a:pt x="2074" y="7183"/>
                    </a:lnTo>
                    <a:lnTo>
                      <a:pt x="2686" y="7205"/>
                    </a:lnTo>
                    <a:lnTo>
                      <a:pt x="2380" y="7685"/>
                    </a:lnTo>
                    <a:lnTo>
                      <a:pt x="2969" y="7707"/>
                    </a:lnTo>
                    <a:lnTo>
                      <a:pt x="2642" y="8166"/>
                    </a:lnTo>
                    <a:lnTo>
                      <a:pt x="3275" y="8187"/>
                    </a:lnTo>
                    <a:lnTo>
                      <a:pt x="2948" y="8668"/>
                    </a:lnTo>
                    <a:lnTo>
                      <a:pt x="3581" y="8689"/>
                    </a:lnTo>
                    <a:lnTo>
                      <a:pt x="3253" y="9148"/>
                    </a:lnTo>
                    <a:lnTo>
                      <a:pt x="3843" y="9170"/>
                    </a:lnTo>
                    <a:lnTo>
                      <a:pt x="3559" y="9650"/>
                    </a:lnTo>
                    <a:lnTo>
                      <a:pt x="4148" y="9672"/>
                    </a:lnTo>
                    <a:lnTo>
                      <a:pt x="3821" y="10130"/>
                    </a:lnTo>
                    <a:lnTo>
                      <a:pt x="4454" y="10152"/>
                    </a:lnTo>
                    <a:lnTo>
                      <a:pt x="4126" y="10632"/>
                    </a:lnTo>
                    <a:lnTo>
                      <a:pt x="4760" y="10654"/>
                    </a:lnTo>
                    <a:lnTo>
                      <a:pt x="4432" y="11113"/>
                    </a:lnTo>
                    <a:lnTo>
                      <a:pt x="5043" y="11134"/>
                    </a:lnTo>
                    <a:lnTo>
                      <a:pt x="4716" y="11615"/>
                    </a:lnTo>
                    <a:lnTo>
                      <a:pt x="5327" y="11637"/>
                    </a:lnTo>
                    <a:lnTo>
                      <a:pt x="5021" y="12095"/>
                    </a:lnTo>
                    <a:lnTo>
                      <a:pt x="5633" y="12117"/>
                    </a:lnTo>
                    <a:lnTo>
                      <a:pt x="5305" y="12597"/>
                    </a:lnTo>
                    <a:lnTo>
                      <a:pt x="5917" y="12619"/>
                    </a:lnTo>
                    <a:lnTo>
                      <a:pt x="5589" y="13077"/>
                    </a:lnTo>
                    <a:lnTo>
                      <a:pt x="6222" y="13099"/>
                    </a:lnTo>
                    <a:lnTo>
                      <a:pt x="5895" y="13579"/>
                    </a:lnTo>
                    <a:lnTo>
                      <a:pt x="6528" y="13601"/>
                    </a:lnTo>
                    <a:lnTo>
                      <a:pt x="6200" y="14060"/>
                    </a:lnTo>
                    <a:lnTo>
                      <a:pt x="6790" y="14082"/>
                    </a:lnTo>
                    <a:lnTo>
                      <a:pt x="6506" y="14562"/>
                    </a:lnTo>
                    <a:lnTo>
                      <a:pt x="7095" y="14584"/>
                    </a:lnTo>
                    <a:lnTo>
                      <a:pt x="6768" y="15042"/>
                    </a:lnTo>
                    <a:lnTo>
                      <a:pt x="7401" y="15064"/>
                    </a:lnTo>
                    <a:lnTo>
                      <a:pt x="7074" y="15566"/>
                    </a:lnTo>
                    <a:lnTo>
                      <a:pt x="7707" y="15566"/>
                    </a:lnTo>
                    <a:lnTo>
                      <a:pt x="7379" y="16046"/>
                    </a:lnTo>
                    <a:lnTo>
                      <a:pt x="7969" y="16046"/>
                    </a:lnTo>
                    <a:lnTo>
                      <a:pt x="7663" y="16548"/>
                    </a:lnTo>
                    <a:lnTo>
                      <a:pt x="8274" y="16548"/>
                    </a:lnTo>
                    <a:lnTo>
                      <a:pt x="7947" y="17029"/>
                    </a:lnTo>
                    <a:lnTo>
                      <a:pt x="8580" y="17029"/>
                    </a:lnTo>
                    <a:lnTo>
                      <a:pt x="8252" y="17531"/>
                    </a:lnTo>
                    <a:lnTo>
                      <a:pt x="8864" y="17531"/>
                    </a:lnTo>
                    <a:lnTo>
                      <a:pt x="8536" y="18011"/>
                    </a:lnTo>
                    <a:lnTo>
                      <a:pt x="9169" y="18055"/>
                    </a:lnTo>
                    <a:lnTo>
                      <a:pt x="8842" y="18513"/>
                    </a:lnTo>
                    <a:lnTo>
                      <a:pt x="9453" y="18535"/>
                    </a:lnTo>
                    <a:lnTo>
                      <a:pt x="9147" y="18993"/>
                    </a:lnTo>
                    <a:lnTo>
                      <a:pt x="9737" y="19037"/>
                    </a:lnTo>
                    <a:lnTo>
                      <a:pt x="9409" y="19495"/>
                    </a:lnTo>
                    <a:lnTo>
                      <a:pt x="10042" y="19517"/>
                    </a:lnTo>
                    <a:lnTo>
                      <a:pt x="9715" y="19976"/>
                    </a:lnTo>
                    <a:lnTo>
                      <a:pt x="10348" y="19998"/>
                    </a:lnTo>
                    <a:lnTo>
                      <a:pt x="10021" y="20478"/>
                    </a:lnTo>
                    <a:lnTo>
                      <a:pt x="10654" y="20500"/>
                    </a:lnTo>
                    <a:lnTo>
                      <a:pt x="10326" y="20958"/>
                    </a:lnTo>
                    <a:lnTo>
                      <a:pt x="10916" y="21002"/>
                    </a:lnTo>
                    <a:lnTo>
                      <a:pt x="10610" y="21460"/>
                    </a:lnTo>
                    <a:lnTo>
                      <a:pt x="11221" y="21482"/>
                    </a:lnTo>
                    <a:lnTo>
                      <a:pt x="10894" y="21940"/>
                    </a:lnTo>
                    <a:lnTo>
                      <a:pt x="11527" y="21984"/>
                    </a:lnTo>
                    <a:lnTo>
                      <a:pt x="11199" y="22443"/>
                    </a:lnTo>
                    <a:lnTo>
                      <a:pt x="11811" y="22464"/>
                    </a:lnTo>
                    <a:lnTo>
                      <a:pt x="11483" y="22923"/>
                    </a:lnTo>
                    <a:lnTo>
                      <a:pt x="12095" y="22967"/>
                    </a:lnTo>
                    <a:lnTo>
                      <a:pt x="11789" y="23425"/>
                    </a:lnTo>
                    <a:lnTo>
                      <a:pt x="12400" y="23447"/>
                    </a:lnTo>
                    <a:lnTo>
                      <a:pt x="12073" y="23905"/>
                    </a:lnTo>
                    <a:lnTo>
                      <a:pt x="12684" y="23949"/>
                    </a:lnTo>
                    <a:lnTo>
                      <a:pt x="12356" y="24407"/>
                    </a:lnTo>
                    <a:lnTo>
                      <a:pt x="12990" y="24429"/>
                    </a:lnTo>
                    <a:lnTo>
                      <a:pt x="12662" y="24888"/>
                    </a:lnTo>
                    <a:lnTo>
                      <a:pt x="13295" y="24909"/>
                    </a:lnTo>
                    <a:lnTo>
                      <a:pt x="12968" y="25390"/>
                    </a:lnTo>
                    <a:lnTo>
                      <a:pt x="13557" y="25412"/>
                    </a:lnTo>
                    <a:lnTo>
                      <a:pt x="18229" y="23185"/>
                    </a:lnTo>
                    <a:lnTo>
                      <a:pt x="7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71;p17">
                <a:extLst>
                  <a:ext uri="{FF2B5EF4-FFF2-40B4-BE49-F238E27FC236}">
                    <a16:creationId xmlns:a16="http://schemas.microsoft.com/office/drawing/2014/main" id="{1163EE34-BBBA-D032-5894-0BEE26410182}"/>
                  </a:ext>
                </a:extLst>
              </p:cNvPr>
              <p:cNvSpPr/>
              <p:nvPr/>
            </p:nvSpPr>
            <p:spPr>
              <a:xfrm>
                <a:off x="2066591" y="1156611"/>
                <a:ext cx="1130100" cy="2305287"/>
              </a:xfrm>
              <a:custGeom>
                <a:avLst/>
                <a:gdLst/>
                <a:ahLst/>
                <a:cxnLst/>
                <a:rect l="l" t="t" r="r" b="b"/>
                <a:pathLst>
                  <a:path w="11440" h="23337" extrusionOk="0">
                    <a:moveTo>
                      <a:pt x="328" y="0"/>
                    </a:moveTo>
                    <a:lnTo>
                      <a:pt x="1" y="153"/>
                    </a:lnTo>
                    <a:lnTo>
                      <a:pt x="11112" y="23337"/>
                    </a:lnTo>
                    <a:lnTo>
                      <a:pt x="11440" y="23184"/>
                    </a:lnTo>
                    <a:lnTo>
                      <a:pt x="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72;p17">
                <a:extLst>
                  <a:ext uri="{FF2B5EF4-FFF2-40B4-BE49-F238E27FC236}">
                    <a16:creationId xmlns:a16="http://schemas.microsoft.com/office/drawing/2014/main" id="{0FDC563B-FD80-E03D-5347-63B598A9EA43}"/>
                  </a:ext>
                </a:extLst>
              </p:cNvPr>
              <p:cNvSpPr/>
              <p:nvPr/>
            </p:nvSpPr>
            <p:spPr>
              <a:xfrm>
                <a:off x="1393770" y="1158685"/>
                <a:ext cx="720340" cy="368854"/>
              </a:xfrm>
              <a:custGeom>
                <a:avLst/>
                <a:gdLst/>
                <a:ahLst/>
                <a:cxnLst/>
                <a:rect l="l" t="t" r="r" b="b"/>
                <a:pathLst>
                  <a:path w="7292" h="3734" extrusionOk="0">
                    <a:moveTo>
                      <a:pt x="7117" y="1"/>
                    </a:moveTo>
                    <a:lnTo>
                      <a:pt x="5000" y="1005"/>
                    </a:lnTo>
                    <a:lnTo>
                      <a:pt x="328" y="3254"/>
                    </a:lnTo>
                    <a:lnTo>
                      <a:pt x="0" y="3712"/>
                    </a:lnTo>
                    <a:lnTo>
                      <a:pt x="241" y="3734"/>
                    </a:lnTo>
                    <a:lnTo>
                      <a:pt x="7292" y="372"/>
                    </a:lnTo>
                    <a:lnTo>
                      <a:pt x="7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1" name="Google Shape;73;p17">
              <a:extLst>
                <a:ext uri="{FF2B5EF4-FFF2-40B4-BE49-F238E27FC236}">
                  <a16:creationId xmlns:a16="http://schemas.microsoft.com/office/drawing/2014/main" id="{3F6B74C3-C6ED-C4EF-2965-331F85979B00}"/>
                </a:ext>
              </a:extLst>
            </p:cNvPr>
            <p:cNvSpPr/>
            <p:nvPr/>
          </p:nvSpPr>
          <p:spPr>
            <a:xfrm>
              <a:off x="2834345" y="2280076"/>
              <a:ext cx="388225" cy="388314"/>
            </a:xfrm>
            <a:custGeom>
              <a:avLst/>
              <a:gdLst/>
              <a:ahLst/>
              <a:cxnLst/>
              <a:rect l="l" t="t" r="r" b="b"/>
              <a:pathLst>
                <a:path w="3930" h="3931" extrusionOk="0">
                  <a:moveTo>
                    <a:pt x="1965" y="765"/>
                  </a:moveTo>
                  <a:lnTo>
                    <a:pt x="2205" y="787"/>
                  </a:lnTo>
                  <a:lnTo>
                    <a:pt x="2620" y="961"/>
                  </a:lnTo>
                  <a:lnTo>
                    <a:pt x="2925" y="1289"/>
                  </a:lnTo>
                  <a:lnTo>
                    <a:pt x="3122" y="1704"/>
                  </a:lnTo>
                  <a:lnTo>
                    <a:pt x="3122" y="1944"/>
                  </a:lnTo>
                  <a:lnTo>
                    <a:pt x="3122" y="2184"/>
                  </a:lnTo>
                  <a:lnTo>
                    <a:pt x="2925" y="2599"/>
                  </a:lnTo>
                  <a:lnTo>
                    <a:pt x="2620" y="2926"/>
                  </a:lnTo>
                  <a:lnTo>
                    <a:pt x="2205" y="3101"/>
                  </a:lnTo>
                  <a:lnTo>
                    <a:pt x="1965" y="3122"/>
                  </a:lnTo>
                  <a:lnTo>
                    <a:pt x="1703" y="3101"/>
                  </a:lnTo>
                  <a:lnTo>
                    <a:pt x="1288" y="2926"/>
                  </a:lnTo>
                  <a:lnTo>
                    <a:pt x="983" y="2599"/>
                  </a:lnTo>
                  <a:lnTo>
                    <a:pt x="786" y="2184"/>
                  </a:lnTo>
                  <a:lnTo>
                    <a:pt x="786" y="1944"/>
                  </a:lnTo>
                  <a:lnTo>
                    <a:pt x="786" y="1704"/>
                  </a:lnTo>
                  <a:lnTo>
                    <a:pt x="983" y="1289"/>
                  </a:lnTo>
                  <a:lnTo>
                    <a:pt x="1288" y="961"/>
                  </a:lnTo>
                  <a:lnTo>
                    <a:pt x="1703" y="787"/>
                  </a:lnTo>
                  <a:lnTo>
                    <a:pt x="1965" y="765"/>
                  </a:lnTo>
                  <a:close/>
                  <a:moveTo>
                    <a:pt x="1135" y="1"/>
                  </a:moveTo>
                  <a:lnTo>
                    <a:pt x="1092" y="66"/>
                  </a:lnTo>
                  <a:lnTo>
                    <a:pt x="44" y="1092"/>
                  </a:lnTo>
                  <a:lnTo>
                    <a:pt x="0" y="1158"/>
                  </a:lnTo>
                  <a:lnTo>
                    <a:pt x="0" y="1245"/>
                  </a:lnTo>
                  <a:lnTo>
                    <a:pt x="0" y="2708"/>
                  </a:lnTo>
                  <a:lnTo>
                    <a:pt x="0" y="2795"/>
                  </a:lnTo>
                  <a:lnTo>
                    <a:pt x="44" y="2839"/>
                  </a:lnTo>
                  <a:lnTo>
                    <a:pt x="1092" y="3887"/>
                  </a:lnTo>
                  <a:lnTo>
                    <a:pt x="1135" y="3930"/>
                  </a:lnTo>
                  <a:lnTo>
                    <a:pt x="2773" y="3930"/>
                  </a:lnTo>
                  <a:lnTo>
                    <a:pt x="2838" y="3887"/>
                  </a:lnTo>
                  <a:lnTo>
                    <a:pt x="3864" y="2839"/>
                  </a:lnTo>
                  <a:lnTo>
                    <a:pt x="3930" y="2795"/>
                  </a:lnTo>
                  <a:lnTo>
                    <a:pt x="3930" y="2708"/>
                  </a:lnTo>
                  <a:lnTo>
                    <a:pt x="3930" y="1245"/>
                  </a:lnTo>
                  <a:lnTo>
                    <a:pt x="3930" y="1158"/>
                  </a:lnTo>
                  <a:lnTo>
                    <a:pt x="3864" y="1092"/>
                  </a:lnTo>
                  <a:lnTo>
                    <a:pt x="2838" y="66"/>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74;p17">
              <a:extLst>
                <a:ext uri="{FF2B5EF4-FFF2-40B4-BE49-F238E27FC236}">
                  <a16:creationId xmlns:a16="http://schemas.microsoft.com/office/drawing/2014/main" id="{CD34F08A-01F6-22F1-76CA-B8540632451F}"/>
                </a:ext>
              </a:extLst>
            </p:cNvPr>
            <p:cNvSpPr/>
            <p:nvPr/>
          </p:nvSpPr>
          <p:spPr>
            <a:xfrm>
              <a:off x="2482770" y="3037055"/>
              <a:ext cx="317100" cy="834613"/>
            </a:xfrm>
            <a:custGeom>
              <a:avLst/>
              <a:gdLst/>
              <a:ahLst/>
              <a:cxnLst/>
              <a:rect l="l" t="t" r="r" b="b"/>
              <a:pathLst>
                <a:path w="3210" h="8449" extrusionOk="0">
                  <a:moveTo>
                    <a:pt x="1769" y="0"/>
                  </a:moveTo>
                  <a:lnTo>
                    <a:pt x="1616" y="22"/>
                  </a:lnTo>
                  <a:lnTo>
                    <a:pt x="721" y="88"/>
                  </a:lnTo>
                  <a:lnTo>
                    <a:pt x="547" y="131"/>
                  </a:lnTo>
                  <a:lnTo>
                    <a:pt x="285" y="284"/>
                  </a:lnTo>
                  <a:lnTo>
                    <a:pt x="88" y="502"/>
                  </a:lnTo>
                  <a:lnTo>
                    <a:pt x="1" y="808"/>
                  </a:lnTo>
                  <a:lnTo>
                    <a:pt x="1" y="961"/>
                  </a:lnTo>
                  <a:lnTo>
                    <a:pt x="721" y="7728"/>
                  </a:lnTo>
                  <a:lnTo>
                    <a:pt x="743" y="7903"/>
                  </a:lnTo>
                  <a:lnTo>
                    <a:pt x="896" y="8165"/>
                  </a:lnTo>
                  <a:lnTo>
                    <a:pt x="1136" y="8361"/>
                  </a:lnTo>
                  <a:lnTo>
                    <a:pt x="1420" y="8449"/>
                  </a:lnTo>
                  <a:lnTo>
                    <a:pt x="1594" y="8449"/>
                  </a:lnTo>
                  <a:lnTo>
                    <a:pt x="2489" y="8361"/>
                  </a:lnTo>
                  <a:lnTo>
                    <a:pt x="2642" y="8339"/>
                  </a:lnTo>
                  <a:lnTo>
                    <a:pt x="2926" y="8187"/>
                  </a:lnTo>
                  <a:lnTo>
                    <a:pt x="3123" y="7946"/>
                  </a:lnTo>
                  <a:lnTo>
                    <a:pt x="3210" y="7641"/>
                  </a:lnTo>
                  <a:lnTo>
                    <a:pt x="3188" y="7488"/>
                  </a:lnTo>
                  <a:lnTo>
                    <a:pt x="2489" y="721"/>
                  </a:lnTo>
                  <a:lnTo>
                    <a:pt x="2446" y="568"/>
                  </a:lnTo>
                  <a:lnTo>
                    <a:pt x="2293" y="284"/>
                  </a:lnTo>
                  <a:lnTo>
                    <a:pt x="2075" y="88"/>
                  </a:lnTo>
                  <a:lnTo>
                    <a:pt x="1769" y="0"/>
                  </a:lnTo>
                  <a:close/>
                </a:path>
              </a:pathLst>
            </a:custGeom>
            <a:solidFill>
              <a:srgbClr val="1D6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75;p17">
              <a:extLst>
                <a:ext uri="{FF2B5EF4-FFF2-40B4-BE49-F238E27FC236}">
                  <a16:creationId xmlns:a16="http://schemas.microsoft.com/office/drawing/2014/main" id="{DEA3488F-B0C0-22A7-61C9-6E223948D29B}"/>
                </a:ext>
              </a:extLst>
            </p:cNvPr>
            <p:cNvSpPr/>
            <p:nvPr/>
          </p:nvSpPr>
          <p:spPr>
            <a:xfrm>
              <a:off x="2478523" y="3045649"/>
              <a:ext cx="144522" cy="830366"/>
            </a:xfrm>
            <a:custGeom>
              <a:avLst/>
              <a:gdLst/>
              <a:ahLst/>
              <a:cxnLst/>
              <a:rect l="l" t="t" r="r" b="b"/>
              <a:pathLst>
                <a:path w="1463" h="8406" extrusionOk="0">
                  <a:moveTo>
                    <a:pt x="568" y="1"/>
                  </a:moveTo>
                  <a:lnTo>
                    <a:pt x="328" y="44"/>
                  </a:lnTo>
                  <a:lnTo>
                    <a:pt x="175" y="66"/>
                  </a:lnTo>
                  <a:lnTo>
                    <a:pt x="0" y="284"/>
                  </a:lnTo>
                  <a:lnTo>
                    <a:pt x="0" y="437"/>
                  </a:lnTo>
                  <a:lnTo>
                    <a:pt x="808" y="8078"/>
                  </a:lnTo>
                  <a:lnTo>
                    <a:pt x="852" y="8231"/>
                  </a:lnTo>
                  <a:lnTo>
                    <a:pt x="1070" y="8405"/>
                  </a:lnTo>
                  <a:lnTo>
                    <a:pt x="1223" y="8405"/>
                  </a:lnTo>
                  <a:lnTo>
                    <a:pt x="1463" y="8383"/>
                  </a:lnTo>
                  <a:lnTo>
                    <a:pt x="1310" y="8362"/>
                  </a:lnTo>
                  <a:lnTo>
                    <a:pt x="1092" y="8187"/>
                  </a:lnTo>
                  <a:lnTo>
                    <a:pt x="1048" y="8056"/>
                  </a:lnTo>
                  <a:lnTo>
                    <a:pt x="240" y="415"/>
                  </a:lnTo>
                  <a:lnTo>
                    <a:pt x="240" y="262"/>
                  </a:lnTo>
                  <a:lnTo>
                    <a:pt x="415" y="44"/>
                  </a:lnTo>
                  <a:lnTo>
                    <a:pt x="568" y="1"/>
                  </a:lnTo>
                  <a:close/>
                </a:path>
              </a:pathLst>
            </a:custGeom>
            <a:solidFill>
              <a:srgbClr val="1D6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76;p17">
              <a:extLst>
                <a:ext uri="{FF2B5EF4-FFF2-40B4-BE49-F238E27FC236}">
                  <a16:creationId xmlns:a16="http://schemas.microsoft.com/office/drawing/2014/main" id="{8BD324C7-4A1C-4B42-D8EA-FDD1F808A71B}"/>
                </a:ext>
              </a:extLst>
            </p:cNvPr>
            <p:cNvSpPr/>
            <p:nvPr/>
          </p:nvSpPr>
          <p:spPr>
            <a:xfrm>
              <a:off x="2661768" y="3032708"/>
              <a:ext cx="144621" cy="830366"/>
            </a:xfrm>
            <a:custGeom>
              <a:avLst/>
              <a:gdLst/>
              <a:ahLst/>
              <a:cxnLst/>
              <a:rect l="l" t="t" r="r" b="b"/>
              <a:pathLst>
                <a:path w="1464" h="8406" extrusionOk="0">
                  <a:moveTo>
                    <a:pt x="241" y="1"/>
                  </a:moveTo>
                  <a:lnTo>
                    <a:pt x="1" y="22"/>
                  </a:lnTo>
                  <a:lnTo>
                    <a:pt x="132" y="22"/>
                  </a:lnTo>
                  <a:lnTo>
                    <a:pt x="350" y="219"/>
                  </a:lnTo>
                  <a:lnTo>
                    <a:pt x="394" y="350"/>
                  </a:lnTo>
                  <a:lnTo>
                    <a:pt x="1223" y="7990"/>
                  </a:lnTo>
                  <a:lnTo>
                    <a:pt x="1223" y="8143"/>
                  </a:lnTo>
                  <a:lnTo>
                    <a:pt x="1027" y="8362"/>
                  </a:lnTo>
                  <a:lnTo>
                    <a:pt x="896" y="8405"/>
                  </a:lnTo>
                  <a:lnTo>
                    <a:pt x="896" y="8405"/>
                  </a:lnTo>
                  <a:lnTo>
                    <a:pt x="1136" y="8383"/>
                  </a:lnTo>
                  <a:lnTo>
                    <a:pt x="1267" y="8340"/>
                  </a:lnTo>
                  <a:lnTo>
                    <a:pt x="1463" y="8121"/>
                  </a:lnTo>
                  <a:lnTo>
                    <a:pt x="1463" y="7969"/>
                  </a:lnTo>
                  <a:lnTo>
                    <a:pt x="656" y="328"/>
                  </a:lnTo>
                  <a:lnTo>
                    <a:pt x="590" y="175"/>
                  </a:lnTo>
                  <a:lnTo>
                    <a:pt x="372" y="1"/>
                  </a:lnTo>
                  <a:close/>
                </a:path>
              </a:pathLst>
            </a:custGeom>
            <a:solidFill>
              <a:srgbClr val="1D6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5" name="Google Shape;77;p17">
              <a:extLst>
                <a:ext uri="{FF2B5EF4-FFF2-40B4-BE49-F238E27FC236}">
                  <a16:creationId xmlns:a16="http://schemas.microsoft.com/office/drawing/2014/main" id="{875CB76C-E383-203D-ACCF-ADBB32691989}"/>
                </a:ext>
              </a:extLst>
            </p:cNvPr>
            <p:cNvGrpSpPr/>
            <p:nvPr/>
          </p:nvGrpSpPr>
          <p:grpSpPr>
            <a:xfrm>
              <a:off x="2017001" y="1738841"/>
              <a:ext cx="974807" cy="1313416"/>
              <a:chOff x="2017001" y="1738841"/>
              <a:chExt cx="974807" cy="1313416"/>
            </a:xfrm>
          </p:grpSpPr>
          <p:sp>
            <p:nvSpPr>
              <p:cNvPr id="118" name="Google Shape;78;p17">
                <a:extLst>
                  <a:ext uri="{FF2B5EF4-FFF2-40B4-BE49-F238E27FC236}">
                    <a16:creationId xmlns:a16="http://schemas.microsoft.com/office/drawing/2014/main" id="{310A9293-D54A-A923-5116-BB75CA586DCB}"/>
                  </a:ext>
                </a:extLst>
              </p:cNvPr>
              <p:cNvSpPr/>
              <p:nvPr/>
            </p:nvSpPr>
            <p:spPr>
              <a:xfrm>
                <a:off x="2851533" y="1738841"/>
                <a:ext cx="140275" cy="301978"/>
              </a:xfrm>
              <a:custGeom>
                <a:avLst/>
                <a:gdLst/>
                <a:ahLst/>
                <a:cxnLst/>
                <a:rect l="l" t="t" r="r" b="b"/>
                <a:pathLst>
                  <a:path w="1420" h="3057" extrusionOk="0">
                    <a:moveTo>
                      <a:pt x="1114" y="0"/>
                    </a:moveTo>
                    <a:lnTo>
                      <a:pt x="1" y="131"/>
                    </a:lnTo>
                    <a:lnTo>
                      <a:pt x="306" y="3057"/>
                    </a:lnTo>
                    <a:lnTo>
                      <a:pt x="1420" y="2947"/>
                    </a:lnTo>
                    <a:lnTo>
                      <a:pt x="11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79;p17">
                <a:extLst>
                  <a:ext uri="{FF2B5EF4-FFF2-40B4-BE49-F238E27FC236}">
                    <a16:creationId xmlns:a16="http://schemas.microsoft.com/office/drawing/2014/main" id="{A190C107-F770-16D5-CDDB-A55537BC385B}"/>
                  </a:ext>
                </a:extLst>
              </p:cNvPr>
              <p:cNvSpPr/>
              <p:nvPr/>
            </p:nvSpPr>
            <p:spPr>
              <a:xfrm>
                <a:off x="2588470" y="1751782"/>
                <a:ext cx="293391" cy="312745"/>
              </a:xfrm>
              <a:custGeom>
                <a:avLst/>
                <a:gdLst/>
                <a:ahLst/>
                <a:cxnLst/>
                <a:rect l="l" t="t" r="r" b="b"/>
                <a:pathLst>
                  <a:path w="2970" h="3166" extrusionOk="0">
                    <a:moveTo>
                      <a:pt x="2642" y="0"/>
                    </a:moveTo>
                    <a:lnTo>
                      <a:pt x="2511" y="153"/>
                    </a:lnTo>
                    <a:lnTo>
                      <a:pt x="1550" y="568"/>
                    </a:lnTo>
                    <a:lnTo>
                      <a:pt x="830" y="568"/>
                    </a:lnTo>
                    <a:lnTo>
                      <a:pt x="284" y="415"/>
                    </a:lnTo>
                    <a:lnTo>
                      <a:pt x="1" y="284"/>
                    </a:lnTo>
                    <a:lnTo>
                      <a:pt x="153" y="1725"/>
                    </a:lnTo>
                    <a:lnTo>
                      <a:pt x="328" y="3166"/>
                    </a:lnTo>
                    <a:lnTo>
                      <a:pt x="590" y="2969"/>
                    </a:lnTo>
                    <a:lnTo>
                      <a:pt x="1092" y="2707"/>
                    </a:lnTo>
                    <a:lnTo>
                      <a:pt x="1791" y="2576"/>
                    </a:lnTo>
                    <a:lnTo>
                      <a:pt x="2817" y="2795"/>
                    </a:lnTo>
                    <a:lnTo>
                      <a:pt x="2969" y="2904"/>
                    </a:lnTo>
                    <a:lnTo>
                      <a:pt x="2817" y="1463"/>
                    </a:lnTo>
                    <a:lnTo>
                      <a:pt x="2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80;p17">
                <a:extLst>
                  <a:ext uri="{FF2B5EF4-FFF2-40B4-BE49-F238E27FC236}">
                    <a16:creationId xmlns:a16="http://schemas.microsoft.com/office/drawing/2014/main" id="{A1184AAB-31DE-5464-4A97-3E6B3FF51C50}"/>
                  </a:ext>
                </a:extLst>
              </p:cNvPr>
              <p:cNvSpPr/>
              <p:nvPr/>
            </p:nvSpPr>
            <p:spPr>
              <a:xfrm>
                <a:off x="2017001" y="1745262"/>
                <a:ext cx="606046" cy="405502"/>
              </a:xfrm>
              <a:custGeom>
                <a:avLst/>
                <a:gdLst/>
                <a:ahLst/>
                <a:cxnLst/>
                <a:rect l="l" t="t" r="r" b="b"/>
                <a:pathLst>
                  <a:path w="6135" h="4105" extrusionOk="0">
                    <a:moveTo>
                      <a:pt x="5371" y="1"/>
                    </a:moveTo>
                    <a:lnTo>
                      <a:pt x="3275" y="219"/>
                    </a:lnTo>
                    <a:lnTo>
                      <a:pt x="3166" y="219"/>
                    </a:lnTo>
                    <a:lnTo>
                      <a:pt x="2293" y="416"/>
                    </a:lnTo>
                    <a:lnTo>
                      <a:pt x="1376" y="852"/>
                    </a:lnTo>
                    <a:lnTo>
                      <a:pt x="808" y="1354"/>
                    </a:lnTo>
                    <a:lnTo>
                      <a:pt x="350" y="2031"/>
                    </a:lnTo>
                    <a:lnTo>
                      <a:pt x="44" y="2948"/>
                    </a:lnTo>
                    <a:lnTo>
                      <a:pt x="0" y="3515"/>
                    </a:lnTo>
                    <a:lnTo>
                      <a:pt x="0" y="3515"/>
                    </a:lnTo>
                    <a:lnTo>
                      <a:pt x="219" y="3319"/>
                    </a:lnTo>
                    <a:lnTo>
                      <a:pt x="1398" y="2795"/>
                    </a:lnTo>
                    <a:lnTo>
                      <a:pt x="1965" y="2686"/>
                    </a:lnTo>
                    <a:lnTo>
                      <a:pt x="2598" y="2686"/>
                    </a:lnTo>
                    <a:lnTo>
                      <a:pt x="3231" y="2839"/>
                    </a:lnTo>
                    <a:lnTo>
                      <a:pt x="3581" y="3013"/>
                    </a:lnTo>
                    <a:lnTo>
                      <a:pt x="3646" y="3777"/>
                    </a:lnTo>
                    <a:lnTo>
                      <a:pt x="3690" y="3930"/>
                    </a:lnTo>
                    <a:lnTo>
                      <a:pt x="3908" y="4105"/>
                    </a:lnTo>
                    <a:lnTo>
                      <a:pt x="4061" y="4105"/>
                    </a:lnTo>
                    <a:lnTo>
                      <a:pt x="5807" y="3908"/>
                    </a:lnTo>
                    <a:lnTo>
                      <a:pt x="5938" y="3887"/>
                    </a:lnTo>
                    <a:lnTo>
                      <a:pt x="6135" y="3668"/>
                    </a:lnTo>
                    <a:lnTo>
                      <a:pt x="6135" y="3515"/>
                    </a:lnTo>
                    <a:lnTo>
                      <a:pt x="5786" y="263"/>
                    </a:lnTo>
                    <a:lnTo>
                      <a:pt x="5742" y="154"/>
                    </a:lnTo>
                    <a:lnTo>
                      <a:pt x="55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81;p17">
                <a:extLst>
                  <a:ext uri="{FF2B5EF4-FFF2-40B4-BE49-F238E27FC236}">
                    <a16:creationId xmlns:a16="http://schemas.microsoft.com/office/drawing/2014/main" id="{30C0E95C-9400-2FE8-75F5-1BC1380C3C73}"/>
                  </a:ext>
                </a:extLst>
              </p:cNvPr>
              <p:cNvSpPr/>
              <p:nvPr/>
            </p:nvSpPr>
            <p:spPr>
              <a:xfrm>
                <a:off x="2374997" y="2070952"/>
                <a:ext cx="248049" cy="84163"/>
              </a:xfrm>
              <a:custGeom>
                <a:avLst/>
                <a:gdLst/>
                <a:ahLst/>
                <a:cxnLst/>
                <a:rect l="l" t="t" r="r" b="b"/>
                <a:pathLst>
                  <a:path w="2511" h="852" extrusionOk="0">
                    <a:moveTo>
                      <a:pt x="2489" y="0"/>
                    </a:moveTo>
                    <a:lnTo>
                      <a:pt x="2467" y="153"/>
                    </a:lnTo>
                    <a:lnTo>
                      <a:pt x="2292" y="371"/>
                    </a:lnTo>
                    <a:lnTo>
                      <a:pt x="2162" y="415"/>
                    </a:lnTo>
                    <a:lnTo>
                      <a:pt x="415" y="590"/>
                    </a:lnTo>
                    <a:lnTo>
                      <a:pt x="262" y="590"/>
                    </a:lnTo>
                    <a:lnTo>
                      <a:pt x="44" y="415"/>
                    </a:lnTo>
                    <a:lnTo>
                      <a:pt x="0" y="262"/>
                    </a:lnTo>
                    <a:lnTo>
                      <a:pt x="22" y="524"/>
                    </a:lnTo>
                    <a:lnTo>
                      <a:pt x="66" y="655"/>
                    </a:lnTo>
                    <a:lnTo>
                      <a:pt x="284" y="830"/>
                    </a:lnTo>
                    <a:lnTo>
                      <a:pt x="437" y="852"/>
                    </a:lnTo>
                    <a:lnTo>
                      <a:pt x="2183" y="655"/>
                    </a:lnTo>
                    <a:lnTo>
                      <a:pt x="2314" y="611"/>
                    </a:lnTo>
                    <a:lnTo>
                      <a:pt x="2511" y="393"/>
                    </a:lnTo>
                    <a:lnTo>
                      <a:pt x="2511" y="240"/>
                    </a:lnTo>
                    <a:lnTo>
                      <a:pt x="24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82;p17">
                <a:extLst>
                  <a:ext uri="{FF2B5EF4-FFF2-40B4-BE49-F238E27FC236}">
                    <a16:creationId xmlns:a16="http://schemas.microsoft.com/office/drawing/2014/main" id="{08D9CC2E-39E2-6551-B223-4DE97CFEE256}"/>
                  </a:ext>
                </a:extLst>
              </p:cNvPr>
              <p:cNvSpPr/>
              <p:nvPr/>
            </p:nvSpPr>
            <p:spPr>
              <a:xfrm>
                <a:off x="2407299" y="2135655"/>
                <a:ext cx="284797" cy="916603"/>
              </a:xfrm>
              <a:custGeom>
                <a:avLst/>
                <a:gdLst/>
                <a:ahLst/>
                <a:cxnLst/>
                <a:rect l="l" t="t" r="r" b="b"/>
                <a:pathLst>
                  <a:path w="2883" h="9279" extrusionOk="0">
                    <a:moveTo>
                      <a:pt x="1922" y="0"/>
                    </a:moveTo>
                    <a:lnTo>
                      <a:pt x="1" y="218"/>
                    </a:lnTo>
                    <a:lnTo>
                      <a:pt x="939" y="9278"/>
                    </a:lnTo>
                    <a:lnTo>
                      <a:pt x="2882" y="9082"/>
                    </a:lnTo>
                    <a:lnTo>
                      <a:pt x="19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6" name="Google Shape;83;p17">
              <a:extLst>
                <a:ext uri="{FF2B5EF4-FFF2-40B4-BE49-F238E27FC236}">
                  <a16:creationId xmlns:a16="http://schemas.microsoft.com/office/drawing/2014/main" id="{A0A2ED2F-147C-B882-09A9-1D3CD3F83488}"/>
                </a:ext>
              </a:extLst>
            </p:cNvPr>
            <p:cNvGrpSpPr/>
            <p:nvPr/>
          </p:nvGrpSpPr>
          <p:grpSpPr>
            <a:xfrm>
              <a:off x="2993882" y="1605088"/>
              <a:ext cx="491751" cy="854081"/>
              <a:chOff x="2993882" y="1605088"/>
              <a:chExt cx="491751" cy="854081"/>
            </a:xfrm>
          </p:grpSpPr>
          <p:sp>
            <p:nvSpPr>
              <p:cNvPr id="115" name="Google Shape;84;p17">
                <a:extLst>
                  <a:ext uri="{FF2B5EF4-FFF2-40B4-BE49-F238E27FC236}">
                    <a16:creationId xmlns:a16="http://schemas.microsoft.com/office/drawing/2014/main" id="{FB8FE96D-CEAD-C8E2-206C-6C7C335ECC3B}"/>
                  </a:ext>
                </a:extLst>
              </p:cNvPr>
              <p:cNvSpPr/>
              <p:nvPr/>
            </p:nvSpPr>
            <p:spPr>
              <a:xfrm>
                <a:off x="2993882" y="1682732"/>
                <a:ext cx="448681" cy="718248"/>
              </a:xfrm>
              <a:custGeom>
                <a:avLst/>
                <a:gdLst/>
                <a:ahLst/>
                <a:cxnLst/>
                <a:rect l="l" t="t" r="r" b="b"/>
                <a:pathLst>
                  <a:path w="4542" h="7271" extrusionOk="0">
                    <a:moveTo>
                      <a:pt x="2358" y="1"/>
                    </a:moveTo>
                    <a:lnTo>
                      <a:pt x="1" y="808"/>
                    </a:lnTo>
                    <a:lnTo>
                      <a:pt x="2184" y="7270"/>
                    </a:lnTo>
                    <a:lnTo>
                      <a:pt x="4541" y="6463"/>
                    </a:lnTo>
                    <a:lnTo>
                      <a:pt x="2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85;p17">
                <a:extLst>
                  <a:ext uri="{FF2B5EF4-FFF2-40B4-BE49-F238E27FC236}">
                    <a16:creationId xmlns:a16="http://schemas.microsoft.com/office/drawing/2014/main" id="{6445EEB0-CB17-97EC-0461-8C7A7EB0781A}"/>
                  </a:ext>
                </a:extLst>
              </p:cNvPr>
              <p:cNvSpPr/>
              <p:nvPr/>
            </p:nvSpPr>
            <p:spPr>
              <a:xfrm>
                <a:off x="3011169" y="1605088"/>
                <a:ext cx="194113" cy="146791"/>
              </a:xfrm>
              <a:custGeom>
                <a:avLst/>
                <a:gdLst/>
                <a:ahLst/>
                <a:cxnLst/>
                <a:rect l="l" t="t" r="r" b="b"/>
                <a:pathLst>
                  <a:path w="1965" h="1486" extrusionOk="0">
                    <a:moveTo>
                      <a:pt x="1376" y="1"/>
                    </a:moveTo>
                    <a:lnTo>
                      <a:pt x="677" y="219"/>
                    </a:lnTo>
                    <a:lnTo>
                      <a:pt x="0" y="437"/>
                    </a:lnTo>
                    <a:lnTo>
                      <a:pt x="153" y="874"/>
                    </a:lnTo>
                    <a:lnTo>
                      <a:pt x="88" y="1442"/>
                    </a:lnTo>
                    <a:lnTo>
                      <a:pt x="66" y="1485"/>
                    </a:lnTo>
                    <a:lnTo>
                      <a:pt x="1004" y="1158"/>
                    </a:lnTo>
                    <a:lnTo>
                      <a:pt x="1965" y="830"/>
                    </a:lnTo>
                    <a:lnTo>
                      <a:pt x="1921" y="809"/>
                    </a:lnTo>
                    <a:lnTo>
                      <a:pt x="1528" y="416"/>
                    </a:lnTo>
                    <a:lnTo>
                      <a:pt x="13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86;p17">
                <a:extLst>
                  <a:ext uri="{FF2B5EF4-FFF2-40B4-BE49-F238E27FC236}">
                    <a16:creationId xmlns:a16="http://schemas.microsoft.com/office/drawing/2014/main" id="{7BA5F0CF-7578-4470-4B69-C1E99745BA47}"/>
                  </a:ext>
                </a:extLst>
              </p:cNvPr>
              <p:cNvSpPr/>
              <p:nvPr/>
            </p:nvSpPr>
            <p:spPr>
              <a:xfrm>
                <a:off x="3183647" y="2310304"/>
                <a:ext cx="301986" cy="148865"/>
              </a:xfrm>
              <a:custGeom>
                <a:avLst/>
                <a:gdLst/>
                <a:ahLst/>
                <a:cxnLst/>
                <a:rect l="l" t="t" r="r" b="b"/>
                <a:pathLst>
                  <a:path w="3057" h="1507" extrusionOk="0">
                    <a:moveTo>
                      <a:pt x="2860" y="0"/>
                    </a:moveTo>
                    <a:lnTo>
                      <a:pt x="1" y="961"/>
                    </a:lnTo>
                    <a:lnTo>
                      <a:pt x="175" y="1507"/>
                    </a:lnTo>
                    <a:lnTo>
                      <a:pt x="3057" y="546"/>
                    </a:lnTo>
                    <a:lnTo>
                      <a:pt x="28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 name="Google Shape;87;p17">
              <a:extLst>
                <a:ext uri="{FF2B5EF4-FFF2-40B4-BE49-F238E27FC236}">
                  <a16:creationId xmlns:a16="http://schemas.microsoft.com/office/drawing/2014/main" id="{B57580E0-D8AC-1D79-DF51-996EED6037F5}"/>
                </a:ext>
              </a:extLst>
            </p:cNvPr>
            <p:cNvSpPr/>
            <p:nvPr/>
          </p:nvSpPr>
          <p:spPr>
            <a:xfrm>
              <a:off x="3302287" y="2398715"/>
              <a:ext cx="371036" cy="884202"/>
            </a:xfrm>
            <a:custGeom>
              <a:avLst/>
              <a:gdLst/>
              <a:ahLst/>
              <a:cxnLst/>
              <a:rect l="l" t="t" r="r" b="b"/>
              <a:pathLst>
                <a:path w="3756" h="8951" extrusionOk="0">
                  <a:moveTo>
                    <a:pt x="852" y="0"/>
                  </a:moveTo>
                  <a:lnTo>
                    <a:pt x="0" y="284"/>
                  </a:lnTo>
                  <a:lnTo>
                    <a:pt x="2904" y="8951"/>
                  </a:lnTo>
                  <a:lnTo>
                    <a:pt x="3755" y="8667"/>
                  </a:lnTo>
                  <a:lnTo>
                    <a:pt x="8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88;p17">
              <a:extLst>
                <a:ext uri="{FF2B5EF4-FFF2-40B4-BE49-F238E27FC236}">
                  <a16:creationId xmlns:a16="http://schemas.microsoft.com/office/drawing/2014/main" id="{ADB8D473-8EF5-BF1A-90C0-4DBAB030B277}"/>
                </a:ext>
              </a:extLst>
            </p:cNvPr>
            <p:cNvSpPr/>
            <p:nvPr/>
          </p:nvSpPr>
          <p:spPr>
            <a:xfrm>
              <a:off x="3584811" y="3254872"/>
              <a:ext cx="183345" cy="317092"/>
            </a:xfrm>
            <a:custGeom>
              <a:avLst/>
              <a:gdLst/>
              <a:ahLst/>
              <a:cxnLst/>
              <a:rect l="l" t="t" r="r" b="b"/>
              <a:pathLst>
                <a:path w="1856" h="3210" extrusionOk="0">
                  <a:moveTo>
                    <a:pt x="917" y="0"/>
                  </a:moveTo>
                  <a:lnTo>
                    <a:pt x="502" y="153"/>
                  </a:lnTo>
                  <a:lnTo>
                    <a:pt x="66" y="284"/>
                  </a:lnTo>
                  <a:lnTo>
                    <a:pt x="0" y="1747"/>
                  </a:lnTo>
                  <a:lnTo>
                    <a:pt x="1135" y="3209"/>
                  </a:lnTo>
                  <a:lnTo>
                    <a:pt x="1485" y="3100"/>
                  </a:lnTo>
                  <a:lnTo>
                    <a:pt x="1856" y="2969"/>
                  </a:lnTo>
                  <a:lnTo>
                    <a:pt x="1834" y="1135"/>
                  </a:lnTo>
                  <a:lnTo>
                    <a:pt x="917" y="0"/>
                  </a:lnTo>
                  <a:close/>
                </a:path>
              </a:pathLst>
            </a:custGeom>
            <a:solidFill>
              <a:srgbClr val="AEC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89;p17">
              <a:extLst>
                <a:ext uri="{FF2B5EF4-FFF2-40B4-BE49-F238E27FC236}">
                  <a16:creationId xmlns:a16="http://schemas.microsoft.com/office/drawing/2014/main" id="{1F30C722-E38F-9CCE-1543-32B8334B6BA6}"/>
                </a:ext>
              </a:extLst>
            </p:cNvPr>
            <p:cNvSpPr/>
            <p:nvPr/>
          </p:nvSpPr>
          <p:spPr>
            <a:xfrm>
              <a:off x="3653763" y="3254872"/>
              <a:ext cx="114393" cy="293384"/>
            </a:xfrm>
            <a:custGeom>
              <a:avLst/>
              <a:gdLst/>
              <a:ahLst/>
              <a:cxnLst/>
              <a:rect l="l" t="t" r="r" b="b"/>
              <a:pathLst>
                <a:path w="1158" h="2970" extrusionOk="0">
                  <a:moveTo>
                    <a:pt x="219" y="0"/>
                  </a:moveTo>
                  <a:lnTo>
                    <a:pt x="1" y="66"/>
                  </a:lnTo>
                  <a:lnTo>
                    <a:pt x="1027" y="1201"/>
                  </a:lnTo>
                  <a:lnTo>
                    <a:pt x="1158" y="2969"/>
                  </a:lnTo>
                  <a:lnTo>
                    <a:pt x="1136" y="1135"/>
                  </a:lnTo>
                  <a:lnTo>
                    <a:pt x="219" y="0"/>
                  </a:lnTo>
                  <a:close/>
                </a:path>
              </a:pathLst>
            </a:custGeom>
            <a:solidFill>
              <a:srgbClr val="AEC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90;p17">
              <a:extLst>
                <a:ext uri="{FF2B5EF4-FFF2-40B4-BE49-F238E27FC236}">
                  <a16:creationId xmlns:a16="http://schemas.microsoft.com/office/drawing/2014/main" id="{7EC9E2BC-DC65-C0A3-8D96-20D47DF6B8DA}"/>
                </a:ext>
              </a:extLst>
            </p:cNvPr>
            <p:cNvSpPr/>
            <p:nvPr/>
          </p:nvSpPr>
          <p:spPr>
            <a:xfrm>
              <a:off x="3584811" y="3276407"/>
              <a:ext cx="112220" cy="295557"/>
            </a:xfrm>
            <a:custGeom>
              <a:avLst/>
              <a:gdLst/>
              <a:ahLst/>
              <a:cxnLst/>
              <a:rect l="l" t="t" r="r" b="b"/>
              <a:pathLst>
                <a:path w="1136" h="2992" extrusionOk="0">
                  <a:moveTo>
                    <a:pt x="306" y="0"/>
                  </a:moveTo>
                  <a:lnTo>
                    <a:pt x="66" y="66"/>
                  </a:lnTo>
                  <a:lnTo>
                    <a:pt x="0" y="1529"/>
                  </a:lnTo>
                  <a:lnTo>
                    <a:pt x="1135" y="2991"/>
                  </a:lnTo>
                  <a:lnTo>
                    <a:pt x="109" y="1529"/>
                  </a:lnTo>
                  <a:lnTo>
                    <a:pt x="306" y="0"/>
                  </a:lnTo>
                  <a:close/>
                </a:path>
              </a:pathLst>
            </a:custGeom>
            <a:solidFill>
              <a:srgbClr val="AEC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91;p17">
              <a:extLst>
                <a:ext uri="{FF2B5EF4-FFF2-40B4-BE49-F238E27FC236}">
                  <a16:creationId xmlns:a16="http://schemas.microsoft.com/office/drawing/2014/main" id="{9DD96BC1-D32F-3B35-7011-CD98CFA86E19}"/>
                </a:ext>
              </a:extLst>
            </p:cNvPr>
            <p:cNvSpPr/>
            <p:nvPr/>
          </p:nvSpPr>
          <p:spPr>
            <a:xfrm>
              <a:off x="1693482" y="2948643"/>
              <a:ext cx="368863" cy="707381"/>
            </a:xfrm>
            <a:custGeom>
              <a:avLst/>
              <a:gdLst/>
              <a:ahLst/>
              <a:cxnLst/>
              <a:rect l="l" t="t" r="r" b="b"/>
              <a:pathLst>
                <a:path w="3734" h="7161" extrusionOk="0">
                  <a:moveTo>
                    <a:pt x="2446" y="0"/>
                  </a:moveTo>
                  <a:lnTo>
                    <a:pt x="1" y="480"/>
                  </a:lnTo>
                  <a:lnTo>
                    <a:pt x="1289" y="7161"/>
                  </a:lnTo>
                  <a:lnTo>
                    <a:pt x="3734" y="6702"/>
                  </a:lnTo>
                  <a:lnTo>
                    <a:pt x="2446" y="0"/>
                  </a:lnTo>
                  <a:close/>
                </a:path>
              </a:pathLst>
            </a:custGeom>
            <a:solidFill>
              <a:srgbClr val="4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92;p17">
              <a:extLst>
                <a:ext uri="{FF2B5EF4-FFF2-40B4-BE49-F238E27FC236}">
                  <a16:creationId xmlns:a16="http://schemas.microsoft.com/office/drawing/2014/main" id="{E3EBFA0C-4E75-2D97-81D3-80B9D4628B0D}"/>
                </a:ext>
              </a:extLst>
            </p:cNvPr>
            <p:cNvSpPr/>
            <p:nvPr/>
          </p:nvSpPr>
          <p:spPr>
            <a:xfrm>
              <a:off x="1844523" y="3614939"/>
              <a:ext cx="194113" cy="129504"/>
            </a:xfrm>
            <a:custGeom>
              <a:avLst/>
              <a:gdLst/>
              <a:ahLst/>
              <a:cxnLst/>
              <a:rect l="l" t="t" r="r" b="b"/>
              <a:pathLst>
                <a:path w="1965" h="1311" extrusionOk="0">
                  <a:moveTo>
                    <a:pt x="1965" y="1"/>
                  </a:moveTo>
                  <a:lnTo>
                    <a:pt x="982" y="197"/>
                  </a:lnTo>
                  <a:lnTo>
                    <a:pt x="0" y="372"/>
                  </a:lnTo>
                  <a:lnTo>
                    <a:pt x="44" y="416"/>
                  </a:lnTo>
                  <a:lnTo>
                    <a:pt x="393" y="874"/>
                  </a:lnTo>
                  <a:lnTo>
                    <a:pt x="480" y="1311"/>
                  </a:lnTo>
                  <a:lnTo>
                    <a:pt x="1179" y="1180"/>
                  </a:lnTo>
                  <a:lnTo>
                    <a:pt x="1856" y="1027"/>
                  </a:lnTo>
                  <a:lnTo>
                    <a:pt x="1790" y="590"/>
                  </a:lnTo>
                  <a:lnTo>
                    <a:pt x="1921" y="44"/>
                  </a:lnTo>
                  <a:lnTo>
                    <a:pt x="1965" y="1"/>
                  </a:lnTo>
                  <a:close/>
                </a:path>
              </a:pathLst>
            </a:custGeom>
            <a:solidFill>
              <a:srgbClr val="4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93;p17">
              <a:extLst>
                <a:ext uri="{FF2B5EF4-FFF2-40B4-BE49-F238E27FC236}">
                  <a16:creationId xmlns:a16="http://schemas.microsoft.com/office/drawing/2014/main" id="{D56343E8-7B6B-4D79-5D54-530D08550D6D}"/>
                </a:ext>
              </a:extLst>
            </p:cNvPr>
            <p:cNvSpPr/>
            <p:nvPr/>
          </p:nvSpPr>
          <p:spPr>
            <a:xfrm>
              <a:off x="1654660" y="2888188"/>
              <a:ext cx="306332" cy="114390"/>
            </a:xfrm>
            <a:custGeom>
              <a:avLst/>
              <a:gdLst/>
              <a:ahLst/>
              <a:cxnLst/>
              <a:rect l="l" t="t" r="r" b="b"/>
              <a:pathLst>
                <a:path w="3101" h="1158" extrusionOk="0">
                  <a:moveTo>
                    <a:pt x="2992" y="1"/>
                  </a:moveTo>
                  <a:lnTo>
                    <a:pt x="1" y="590"/>
                  </a:lnTo>
                  <a:lnTo>
                    <a:pt x="110" y="1158"/>
                  </a:lnTo>
                  <a:lnTo>
                    <a:pt x="3101" y="569"/>
                  </a:lnTo>
                  <a:lnTo>
                    <a:pt x="2992" y="1"/>
                  </a:lnTo>
                  <a:close/>
                </a:path>
              </a:pathLst>
            </a:custGeom>
            <a:solidFill>
              <a:srgbClr val="4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94;p17">
              <a:extLst>
                <a:ext uri="{FF2B5EF4-FFF2-40B4-BE49-F238E27FC236}">
                  <a16:creationId xmlns:a16="http://schemas.microsoft.com/office/drawing/2014/main" id="{183378BC-3D0F-9F99-23BA-26712CD3C826}"/>
                </a:ext>
              </a:extLst>
            </p:cNvPr>
            <p:cNvSpPr/>
            <p:nvPr/>
          </p:nvSpPr>
          <p:spPr>
            <a:xfrm>
              <a:off x="1691407" y="2948643"/>
              <a:ext cx="248049" cy="84163"/>
            </a:xfrm>
            <a:custGeom>
              <a:avLst/>
              <a:gdLst/>
              <a:ahLst/>
              <a:cxnLst/>
              <a:rect l="l" t="t" r="r" b="b"/>
              <a:pathLst>
                <a:path w="2511" h="852" extrusionOk="0">
                  <a:moveTo>
                    <a:pt x="2445" y="0"/>
                  </a:moveTo>
                  <a:lnTo>
                    <a:pt x="0" y="480"/>
                  </a:lnTo>
                  <a:lnTo>
                    <a:pt x="87" y="852"/>
                  </a:lnTo>
                  <a:lnTo>
                    <a:pt x="2511" y="371"/>
                  </a:lnTo>
                  <a:lnTo>
                    <a:pt x="2445" y="0"/>
                  </a:lnTo>
                  <a:close/>
                </a:path>
              </a:pathLst>
            </a:custGeom>
            <a:solidFill>
              <a:srgbClr val="4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95;p17">
              <a:extLst>
                <a:ext uri="{FF2B5EF4-FFF2-40B4-BE49-F238E27FC236}">
                  <a16:creationId xmlns:a16="http://schemas.microsoft.com/office/drawing/2014/main" id="{DD43463E-1CDD-9878-D56F-97FF97C899B9}"/>
                </a:ext>
              </a:extLst>
            </p:cNvPr>
            <p:cNvSpPr/>
            <p:nvPr/>
          </p:nvSpPr>
          <p:spPr>
            <a:xfrm>
              <a:off x="1844523" y="3614939"/>
              <a:ext cx="194113" cy="58380"/>
            </a:xfrm>
            <a:custGeom>
              <a:avLst/>
              <a:gdLst/>
              <a:ahLst/>
              <a:cxnLst/>
              <a:rect l="l" t="t" r="r" b="b"/>
              <a:pathLst>
                <a:path w="1965" h="591" extrusionOk="0">
                  <a:moveTo>
                    <a:pt x="1965" y="1"/>
                  </a:moveTo>
                  <a:lnTo>
                    <a:pt x="982" y="197"/>
                  </a:lnTo>
                  <a:lnTo>
                    <a:pt x="0" y="372"/>
                  </a:lnTo>
                  <a:lnTo>
                    <a:pt x="44" y="416"/>
                  </a:lnTo>
                  <a:lnTo>
                    <a:pt x="218" y="590"/>
                  </a:lnTo>
                  <a:lnTo>
                    <a:pt x="1856" y="285"/>
                  </a:lnTo>
                  <a:lnTo>
                    <a:pt x="1921" y="44"/>
                  </a:lnTo>
                  <a:lnTo>
                    <a:pt x="1965" y="1"/>
                  </a:lnTo>
                  <a:close/>
                </a:path>
              </a:pathLst>
            </a:custGeom>
            <a:solidFill>
              <a:srgbClr val="4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96;p17">
              <a:extLst>
                <a:ext uri="{FF2B5EF4-FFF2-40B4-BE49-F238E27FC236}">
                  <a16:creationId xmlns:a16="http://schemas.microsoft.com/office/drawing/2014/main" id="{A1F4B00B-F2E1-9974-0829-8B2EC9B25FCA}"/>
                </a:ext>
              </a:extLst>
            </p:cNvPr>
            <p:cNvSpPr/>
            <p:nvPr/>
          </p:nvSpPr>
          <p:spPr>
            <a:xfrm>
              <a:off x="1691407" y="2989540"/>
              <a:ext cx="159637" cy="668659"/>
            </a:xfrm>
            <a:custGeom>
              <a:avLst/>
              <a:gdLst/>
              <a:ahLst/>
              <a:cxnLst/>
              <a:rect l="l" t="t" r="r" b="b"/>
              <a:pathLst>
                <a:path w="1616" h="6769" extrusionOk="0">
                  <a:moveTo>
                    <a:pt x="328" y="1"/>
                  </a:moveTo>
                  <a:lnTo>
                    <a:pt x="0" y="66"/>
                  </a:lnTo>
                  <a:lnTo>
                    <a:pt x="1310" y="6768"/>
                  </a:lnTo>
                  <a:lnTo>
                    <a:pt x="1616" y="6703"/>
                  </a:lnTo>
                  <a:lnTo>
                    <a:pt x="328" y="1"/>
                  </a:lnTo>
                  <a:close/>
                </a:path>
              </a:pathLst>
            </a:custGeom>
            <a:solidFill>
              <a:srgbClr val="4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97;p17">
              <a:extLst>
                <a:ext uri="{FF2B5EF4-FFF2-40B4-BE49-F238E27FC236}">
                  <a16:creationId xmlns:a16="http://schemas.microsoft.com/office/drawing/2014/main" id="{B13EDA9F-346C-95F4-32BB-E30E5FC76918}"/>
                </a:ext>
              </a:extLst>
            </p:cNvPr>
            <p:cNvSpPr/>
            <p:nvPr/>
          </p:nvSpPr>
          <p:spPr>
            <a:xfrm>
              <a:off x="1902708" y="2948643"/>
              <a:ext cx="159637" cy="668560"/>
            </a:xfrm>
            <a:custGeom>
              <a:avLst/>
              <a:gdLst/>
              <a:ahLst/>
              <a:cxnLst/>
              <a:rect l="l" t="t" r="r" b="b"/>
              <a:pathLst>
                <a:path w="1616" h="6768" extrusionOk="0">
                  <a:moveTo>
                    <a:pt x="306" y="0"/>
                  </a:moveTo>
                  <a:lnTo>
                    <a:pt x="0" y="66"/>
                  </a:lnTo>
                  <a:lnTo>
                    <a:pt x="1288" y="6768"/>
                  </a:lnTo>
                  <a:lnTo>
                    <a:pt x="1616" y="6702"/>
                  </a:lnTo>
                  <a:lnTo>
                    <a:pt x="306" y="0"/>
                  </a:lnTo>
                  <a:close/>
                </a:path>
              </a:pathLst>
            </a:custGeom>
            <a:solidFill>
              <a:srgbClr val="4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8" name="Google Shape;98;p17">
              <a:extLst>
                <a:ext uri="{FF2B5EF4-FFF2-40B4-BE49-F238E27FC236}">
                  <a16:creationId xmlns:a16="http://schemas.microsoft.com/office/drawing/2014/main" id="{70832149-87B9-A737-9DE9-761E85D3C33E}"/>
                </a:ext>
              </a:extLst>
            </p:cNvPr>
            <p:cNvGrpSpPr/>
            <p:nvPr/>
          </p:nvGrpSpPr>
          <p:grpSpPr>
            <a:xfrm>
              <a:off x="1510237" y="1719381"/>
              <a:ext cx="336461" cy="1205644"/>
              <a:chOff x="1510237" y="1719381"/>
              <a:chExt cx="336461" cy="1205644"/>
            </a:xfrm>
          </p:grpSpPr>
          <p:sp>
            <p:nvSpPr>
              <p:cNvPr id="109" name="Google Shape;99;p17">
                <a:extLst>
                  <a:ext uri="{FF2B5EF4-FFF2-40B4-BE49-F238E27FC236}">
                    <a16:creationId xmlns:a16="http://schemas.microsoft.com/office/drawing/2014/main" id="{7C555295-335B-6063-8B35-05FEA264D57A}"/>
                  </a:ext>
                </a:extLst>
              </p:cNvPr>
              <p:cNvSpPr/>
              <p:nvPr/>
            </p:nvSpPr>
            <p:spPr>
              <a:xfrm>
                <a:off x="1587881" y="2021362"/>
                <a:ext cx="258817" cy="903662"/>
              </a:xfrm>
              <a:custGeom>
                <a:avLst/>
                <a:gdLst/>
                <a:ahLst/>
                <a:cxnLst/>
                <a:rect l="l" t="t" r="r" b="b"/>
                <a:pathLst>
                  <a:path w="2620" h="9148" extrusionOk="0">
                    <a:moveTo>
                      <a:pt x="873" y="0"/>
                    </a:moveTo>
                    <a:lnTo>
                      <a:pt x="0" y="175"/>
                    </a:lnTo>
                    <a:lnTo>
                      <a:pt x="1725" y="9147"/>
                    </a:lnTo>
                    <a:lnTo>
                      <a:pt x="2620" y="8972"/>
                    </a:lnTo>
                    <a:lnTo>
                      <a:pt x="8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0;p17">
                <a:extLst>
                  <a:ext uri="{FF2B5EF4-FFF2-40B4-BE49-F238E27FC236}">
                    <a16:creationId xmlns:a16="http://schemas.microsoft.com/office/drawing/2014/main" id="{68AD8B41-9B77-0C79-C44F-F3F706791A0D}"/>
                  </a:ext>
                </a:extLst>
              </p:cNvPr>
              <p:cNvSpPr/>
              <p:nvPr/>
            </p:nvSpPr>
            <p:spPr>
              <a:xfrm>
                <a:off x="1585708" y="2034303"/>
                <a:ext cx="196286" cy="890722"/>
              </a:xfrm>
              <a:custGeom>
                <a:avLst/>
                <a:gdLst/>
                <a:ahLst/>
                <a:cxnLst/>
                <a:rect l="l" t="t" r="r" b="b"/>
                <a:pathLst>
                  <a:path w="1987" h="9017" extrusionOk="0">
                    <a:moveTo>
                      <a:pt x="241" y="0"/>
                    </a:moveTo>
                    <a:lnTo>
                      <a:pt x="0" y="44"/>
                    </a:lnTo>
                    <a:lnTo>
                      <a:pt x="1747" y="9016"/>
                    </a:lnTo>
                    <a:lnTo>
                      <a:pt x="1987" y="8972"/>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1;p17">
                <a:extLst>
                  <a:ext uri="{FF2B5EF4-FFF2-40B4-BE49-F238E27FC236}">
                    <a16:creationId xmlns:a16="http://schemas.microsoft.com/office/drawing/2014/main" id="{41B62CDC-9D0A-1E96-539D-52ED6482B026}"/>
                  </a:ext>
                </a:extLst>
              </p:cNvPr>
              <p:cNvSpPr/>
              <p:nvPr/>
            </p:nvSpPr>
            <p:spPr>
              <a:xfrm>
                <a:off x="1648239" y="2023437"/>
                <a:ext cx="196385" cy="890722"/>
              </a:xfrm>
              <a:custGeom>
                <a:avLst/>
                <a:gdLst/>
                <a:ahLst/>
                <a:cxnLst/>
                <a:rect l="l" t="t" r="r" b="b"/>
                <a:pathLst>
                  <a:path w="1988" h="9017" extrusionOk="0">
                    <a:moveTo>
                      <a:pt x="241" y="1"/>
                    </a:moveTo>
                    <a:lnTo>
                      <a:pt x="0" y="45"/>
                    </a:lnTo>
                    <a:lnTo>
                      <a:pt x="1747" y="9017"/>
                    </a:lnTo>
                    <a:lnTo>
                      <a:pt x="1987" y="8973"/>
                    </a:lnTo>
                    <a:lnTo>
                      <a:pt x="2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2;p17">
                <a:extLst>
                  <a:ext uri="{FF2B5EF4-FFF2-40B4-BE49-F238E27FC236}">
                    <a16:creationId xmlns:a16="http://schemas.microsoft.com/office/drawing/2014/main" id="{FA768DAD-AEBE-4E2C-66AE-09200D924A82}"/>
                  </a:ext>
                </a:extLst>
              </p:cNvPr>
              <p:cNvSpPr/>
              <p:nvPr/>
            </p:nvSpPr>
            <p:spPr>
              <a:xfrm>
                <a:off x="1510237" y="1719381"/>
                <a:ext cx="187691" cy="319265"/>
              </a:xfrm>
              <a:custGeom>
                <a:avLst/>
                <a:gdLst/>
                <a:ahLst/>
                <a:cxnLst/>
                <a:rect l="l" t="t" r="r" b="b"/>
                <a:pathLst>
                  <a:path w="1900" h="3232" extrusionOk="0">
                    <a:moveTo>
                      <a:pt x="1005" y="1"/>
                    </a:moveTo>
                    <a:lnTo>
                      <a:pt x="633" y="88"/>
                    </a:lnTo>
                    <a:lnTo>
                      <a:pt x="240" y="175"/>
                    </a:lnTo>
                    <a:lnTo>
                      <a:pt x="0" y="1966"/>
                    </a:lnTo>
                    <a:lnTo>
                      <a:pt x="764" y="3232"/>
                    </a:lnTo>
                    <a:lnTo>
                      <a:pt x="1201" y="3144"/>
                    </a:lnTo>
                    <a:lnTo>
                      <a:pt x="1659" y="3057"/>
                    </a:lnTo>
                    <a:lnTo>
                      <a:pt x="1900" y="1616"/>
                    </a:lnTo>
                    <a:lnTo>
                      <a:pt x="10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3;p17">
                <a:extLst>
                  <a:ext uri="{FF2B5EF4-FFF2-40B4-BE49-F238E27FC236}">
                    <a16:creationId xmlns:a16="http://schemas.microsoft.com/office/drawing/2014/main" id="{86311B56-2109-88B7-8CFA-A7B8A4ED0ED4}"/>
                  </a:ext>
                </a:extLst>
              </p:cNvPr>
              <p:cNvSpPr/>
              <p:nvPr/>
            </p:nvSpPr>
            <p:spPr>
              <a:xfrm>
                <a:off x="1510237" y="1736668"/>
                <a:ext cx="99279" cy="301978"/>
              </a:xfrm>
              <a:custGeom>
                <a:avLst/>
                <a:gdLst/>
                <a:ahLst/>
                <a:cxnLst/>
                <a:rect l="l" t="t" r="r" b="b"/>
                <a:pathLst>
                  <a:path w="1005" h="3057" extrusionOk="0">
                    <a:moveTo>
                      <a:pt x="240" y="0"/>
                    </a:moveTo>
                    <a:lnTo>
                      <a:pt x="0" y="1791"/>
                    </a:lnTo>
                    <a:lnTo>
                      <a:pt x="764" y="3057"/>
                    </a:lnTo>
                    <a:lnTo>
                      <a:pt x="1005" y="2991"/>
                    </a:lnTo>
                    <a:lnTo>
                      <a:pt x="109" y="1769"/>
                    </a:lnTo>
                    <a:lnTo>
                      <a:pt x="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4;p17">
                <a:extLst>
                  <a:ext uri="{FF2B5EF4-FFF2-40B4-BE49-F238E27FC236}">
                    <a16:creationId xmlns:a16="http://schemas.microsoft.com/office/drawing/2014/main" id="{1982B15C-8745-43FB-985B-F693C2EF4ED5}"/>
                  </a:ext>
                </a:extLst>
              </p:cNvPr>
              <p:cNvSpPr/>
              <p:nvPr/>
            </p:nvSpPr>
            <p:spPr>
              <a:xfrm>
                <a:off x="1609416" y="1719381"/>
                <a:ext cx="88511" cy="308498"/>
              </a:xfrm>
              <a:custGeom>
                <a:avLst/>
                <a:gdLst/>
                <a:ahLst/>
                <a:cxnLst/>
                <a:rect l="l" t="t" r="r" b="b"/>
                <a:pathLst>
                  <a:path w="896" h="3123" extrusionOk="0">
                    <a:moveTo>
                      <a:pt x="1" y="1"/>
                    </a:moveTo>
                    <a:lnTo>
                      <a:pt x="765" y="1616"/>
                    </a:lnTo>
                    <a:lnTo>
                      <a:pt x="415" y="3123"/>
                    </a:lnTo>
                    <a:lnTo>
                      <a:pt x="655" y="3057"/>
                    </a:lnTo>
                    <a:lnTo>
                      <a:pt x="896" y="161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9" name="Google Shape;105;p17">
              <a:extLst>
                <a:ext uri="{FF2B5EF4-FFF2-40B4-BE49-F238E27FC236}">
                  <a16:creationId xmlns:a16="http://schemas.microsoft.com/office/drawing/2014/main" id="{1622B0DD-C3C9-7666-1AAC-46995E68B723}"/>
                </a:ext>
              </a:extLst>
            </p:cNvPr>
            <p:cNvSpPr/>
            <p:nvPr/>
          </p:nvSpPr>
          <p:spPr>
            <a:xfrm>
              <a:off x="1154415" y="3149174"/>
              <a:ext cx="148869" cy="32401"/>
            </a:xfrm>
            <a:custGeom>
              <a:avLst/>
              <a:gdLst/>
              <a:ahLst/>
              <a:cxnLst/>
              <a:rect l="l" t="t" r="r" b="b"/>
              <a:pathLst>
                <a:path w="1507" h="328" extrusionOk="0">
                  <a:moveTo>
                    <a:pt x="1485" y="0"/>
                  </a:moveTo>
                  <a:lnTo>
                    <a:pt x="0" y="66"/>
                  </a:lnTo>
                  <a:lnTo>
                    <a:pt x="0" y="328"/>
                  </a:lnTo>
                  <a:lnTo>
                    <a:pt x="1507" y="262"/>
                  </a:lnTo>
                  <a:lnTo>
                    <a:pt x="1485" y="0"/>
                  </a:lnTo>
                  <a:close/>
                </a:path>
              </a:pathLst>
            </a:custGeom>
            <a:solidFill>
              <a:srgbClr val="AEC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6;p17">
              <a:extLst>
                <a:ext uri="{FF2B5EF4-FFF2-40B4-BE49-F238E27FC236}">
                  <a16:creationId xmlns:a16="http://schemas.microsoft.com/office/drawing/2014/main" id="{3D3BDB2D-E342-D773-E17D-D08E6299C15E}"/>
                </a:ext>
              </a:extLst>
            </p:cNvPr>
            <p:cNvSpPr/>
            <p:nvPr/>
          </p:nvSpPr>
          <p:spPr>
            <a:xfrm>
              <a:off x="1070250" y="3395046"/>
              <a:ext cx="342982" cy="47514"/>
            </a:xfrm>
            <a:custGeom>
              <a:avLst/>
              <a:gdLst/>
              <a:ahLst/>
              <a:cxnLst/>
              <a:rect l="l" t="t" r="r" b="b"/>
              <a:pathLst>
                <a:path w="3472" h="481" extrusionOk="0">
                  <a:moveTo>
                    <a:pt x="3450" y="0"/>
                  </a:moveTo>
                  <a:lnTo>
                    <a:pt x="1" y="153"/>
                  </a:lnTo>
                  <a:lnTo>
                    <a:pt x="1" y="480"/>
                  </a:lnTo>
                  <a:lnTo>
                    <a:pt x="3472" y="328"/>
                  </a:lnTo>
                  <a:lnTo>
                    <a:pt x="3450" y="0"/>
                  </a:lnTo>
                  <a:close/>
                </a:path>
              </a:pathLst>
            </a:custGeom>
            <a:solidFill>
              <a:srgbClr val="AEC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7;p17">
              <a:extLst>
                <a:ext uri="{FF2B5EF4-FFF2-40B4-BE49-F238E27FC236}">
                  <a16:creationId xmlns:a16="http://schemas.microsoft.com/office/drawing/2014/main" id="{4FC09B3E-5BC1-C8EE-980C-5EF79CF24D2B}"/>
                </a:ext>
              </a:extLst>
            </p:cNvPr>
            <p:cNvSpPr/>
            <p:nvPr/>
          </p:nvSpPr>
          <p:spPr>
            <a:xfrm>
              <a:off x="1411057" y="3395046"/>
              <a:ext cx="38921" cy="325686"/>
            </a:xfrm>
            <a:custGeom>
              <a:avLst/>
              <a:gdLst/>
              <a:ahLst/>
              <a:cxnLst/>
              <a:rect l="l" t="t" r="r" b="b"/>
              <a:pathLst>
                <a:path w="394" h="3297" extrusionOk="0">
                  <a:moveTo>
                    <a:pt x="0" y="0"/>
                  </a:moveTo>
                  <a:lnTo>
                    <a:pt x="22" y="328"/>
                  </a:lnTo>
                  <a:lnTo>
                    <a:pt x="153" y="3296"/>
                  </a:lnTo>
                  <a:lnTo>
                    <a:pt x="284" y="3187"/>
                  </a:lnTo>
                  <a:lnTo>
                    <a:pt x="393" y="3078"/>
                  </a:lnTo>
                  <a:lnTo>
                    <a:pt x="262" y="0"/>
                  </a:lnTo>
                  <a:close/>
                </a:path>
              </a:pathLst>
            </a:custGeom>
            <a:solidFill>
              <a:srgbClr val="AEC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2" name="Google Shape;108;p17">
              <a:extLst>
                <a:ext uri="{FF2B5EF4-FFF2-40B4-BE49-F238E27FC236}">
                  <a16:creationId xmlns:a16="http://schemas.microsoft.com/office/drawing/2014/main" id="{9D73DD9B-392F-AB8D-ECA9-80955BB46373}"/>
                </a:ext>
              </a:extLst>
            </p:cNvPr>
            <p:cNvGrpSpPr/>
            <p:nvPr/>
          </p:nvGrpSpPr>
          <p:grpSpPr>
            <a:xfrm>
              <a:off x="865470" y="1708613"/>
              <a:ext cx="685864" cy="2029388"/>
              <a:chOff x="865470" y="1708613"/>
              <a:chExt cx="685864" cy="2029388"/>
            </a:xfrm>
          </p:grpSpPr>
          <p:sp>
            <p:nvSpPr>
              <p:cNvPr id="99" name="Google Shape;109;p17">
                <a:extLst>
                  <a:ext uri="{FF2B5EF4-FFF2-40B4-BE49-F238E27FC236}">
                    <a16:creationId xmlns:a16="http://schemas.microsoft.com/office/drawing/2014/main" id="{87E75374-D4FA-51A6-571B-AD0C57BD1767}"/>
                  </a:ext>
                </a:extLst>
              </p:cNvPr>
              <p:cNvSpPr/>
              <p:nvPr/>
            </p:nvSpPr>
            <p:spPr>
              <a:xfrm>
                <a:off x="865470" y="1708613"/>
                <a:ext cx="685864" cy="2027214"/>
              </a:xfrm>
              <a:custGeom>
                <a:avLst/>
                <a:gdLst/>
                <a:ahLst/>
                <a:cxnLst/>
                <a:rect l="l" t="t" r="r" b="b"/>
                <a:pathLst>
                  <a:path w="6943" h="20522" extrusionOk="0">
                    <a:moveTo>
                      <a:pt x="4759" y="1"/>
                    </a:moveTo>
                    <a:lnTo>
                      <a:pt x="4890" y="2991"/>
                    </a:lnTo>
                    <a:lnTo>
                      <a:pt x="1419" y="3144"/>
                    </a:lnTo>
                    <a:lnTo>
                      <a:pt x="1288" y="175"/>
                    </a:lnTo>
                    <a:lnTo>
                      <a:pt x="982" y="415"/>
                    </a:lnTo>
                    <a:lnTo>
                      <a:pt x="502" y="983"/>
                    </a:lnTo>
                    <a:lnTo>
                      <a:pt x="153" y="1682"/>
                    </a:lnTo>
                    <a:lnTo>
                      <a:pt x="0" y="2446"/>
                    </a:lnTo>
                    <a:lnTo>
                      <a:pt x="0" y="2839"/>
                    </a:lnTo>
                    <a:lnTo>
                      <a:pt x="44" y="3319"/>
                    </a:lnTo>
                    <a:lnTo>
                      <a:pt x="349" y="4148"/>
                    </a:lnTo>
                    <a:lnTo>
                      <a:pt x="851" y="4869"/>
                    </a:lnTo>
                    <a:lnTo>
                      <a:pt x="1528" y="5415"/>
                    </a:lnTo>
                    <a:lnTo>
                      <a:pt x="1921" y="5589"/>
                    </a:lnTo>
                    <a:lnTo>
                      <a:pt x="2358" y="15064"/>
                    </a:lnTo>
                    <a:lnTo>
                      <a:pt x="1965" y="15282"/>
                    </a:lnTo>
                    <a:lnTo>
                      <a:pt x="1332" y="15893"/>
                    </a:lnTo>
                    <a:lnTo>
                      <a:pt x="895" y="16657"/>
                    </a:lnTo>
                    <a:lnTo>
                      <a:pt x="677" y="17530"/>
                    </a:lnTo>
                    <a:lnTo>
                      <a:pt x="677" y="17989"/>
                    </a:lnTo>
                    <a:lnTo>
                      <a:pt x="720" y="18404"/>
                    </a:lnTo>
                    <a:lnTo>
                      <a:pt x="961" y="19146"/>
                    </a:lnTo>
                    <a:lnTo>
                      <a:pt x="1354" y="19779"/>
                    </a:lnTo>
                    <a:lnTo>
                      <a:pt x="1899" y="20325"/>
                    </a:lnTo>
                    <a:lnTo>
                      <a:pt x="2205" y="20521"/>
                    </a:lnTo>
                    <a:lnTo>
                      <a:pt x="2074" y="17552"/>
                    </a:lnTo>
                    <a:lnTo>
                      <a:pt x="5523" y="17400"/>
                    </a:lnTo>
                    <a:lnTo>
                      <a:pt x="5654" y="20368"/>
                    </a:lnTo>
                    <a:lnTo>
                      <a:pt x="5938" y="20128"/>
                    </a:lnTo>
                    <a:lnTo>
                      <a:pt x="6440" y="19539"/>
                    </a:lnTo>
                    <a:lnTo>
                      <a:pt x="6767" y="18862"/>
                    </a:lnTo>
                    <a:lnTo>
                      <a:pt x="6942" y="18098"/>
                    </a:lnTo>
                    <a:lnTo>
                      <a:pt x="6942" y="17683"/>
                    </a:lnTo>
                    <a:lnTo>
                      <a:pt x="6898" y="17225"/>
                    </a:lnTo>
                    <a:lnTo>
                      <a:pt x="6615" y="16373"/>
                    </a:lnTo>
                    <a:lnTo>
                      <a:pt x="6113" y="15675"/>
                    </a:lnTo>
                    <a:lnTo>
                      <a:pt x="5436" y="15129"/>
                    </a:lnTo>
                    <a:lnTo>
                      <a:pt x="5043" y="14933"/>
                    </a:lnTo>
                    <a:lnTo>
                      <a:pt x="4606" y="5458"/>
                    </a:lnTo>
                    <a:lnTo>
                      <a:pt x="4999" y="5240"/>
                    </a:lnTo>
                    <a:lnTo>
                      <a:pt x="5610" y="4629"/>
                    </a:lnTo>
                    <a:lnTo>
                      <a:pt x="6047" y="3886"/>
                    </a:lnTo>
                    <a:lnTo>
                      <a:pt x="6265" y="3013"/>
                    </a:lnTo>
                    <a:lnTo>
                      <a:pt x="6287" y="2555"/>
                    </a:lnTo>
                    <a:lnTo>
                      <a:pt x="6244" y="2140"/>
                    </a:lnTo>
                    <a:lnTo>
                      <a:pt x="6003" y="1398"/>
                    </a:lnTo>
                    <a:lnTo>
                      <a:pt x="5610" y="743"/>
                    </a:lnTo>
                    <a:lnTo>
                      <a:pt x="5065" y="219"/>
                    </a:lnTo>
                    <a:lnTo>
                      <a:pt x="47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10;p17">
                <a:extLst>
                  <a:ext uri="{FF2B5EF4-FFF2-40B4-BE49-F238E27FC236}">
                    <a16:creationId xmlns:a16="http://schemas.microsoft.com/office/drawing/2014/main" id="{E115AA35-845D-2B7F-8A2F-F41FE9456F1E}"/>
                  </a:ext>
                </a:extLst>
              </p:cNvPr>
              <p:cNvSpPr/>
              <p:nvPr/>
            </p:nvSpPr>
            <p:spPr>
              <a:xfrm>
                <a:off x="1294590" y="1708613"/>
                <a:ext cx="256742" cy="2014274"/>
              </a:xfrm>
              <a:custGeom>
                <a:avLst/>
                <a:gdLst/>
                <a:ahLst/>
                <a:cxnLst/>
                <a:rect l="l" t="t" r="r" b="b"/>
                <a:pathLst>
                  <a:path w="2599" h="20391" extrusionOk="0">
                    <a:moveTo>
                      <a:pt x="415" y="1"/>
                    </a:moveTo>
                    <a:lnTo>
                      <a:pt x="415" y="197"/>
                    </a:lnTo>
                    <a:lnTo>
                      <a:pt x="677" y="415"/>
                    </a:lnTo>
                    <a:lnTo>
                      <a:pt x="1114" y="918"/>
                    </a:lnTo>
                    <a:lnTo>
                      <a:pt x="1441" y="1529"/>
                    </a:lnTo>
                    <a:lnTo>
                      <a:pt x="1638" y="2206"/>
                    </a:lnTo>
                    <a:lnTo>
                      <a:pt x="1659" y="2577"/>
                    </a:lnTo>
                    <a:lnTo>
                      <a:pt x="1659" y="3035"/>
                    </a:lnTo>
                    <a:lnTo>
                      <a:pt x="1441" y="3908"/>
                    </a:lnTo>
                    <a:lnTo>
                      <a:pt x="1004" y="4651"/>
                    </a:lnTo>
                    <a:lnTo>
                      <a:pt x="371" y="5262"/>
                    </a:lnTo>
                    <a:lnTo>
                      <a:pt x="0" y="5502"/>
                    </a:lnTo>
                    <a:lnTo>
                      <a:pt x="437" y="14955"/>
                    </a:lnTo>
                    <a:lnTo>
                      <a:pt x="830" y="15151"/>
                    </a:lnTo>
                    <a:lnTo>
                      <a:pt x="1507" y="15697"/>
                    </a:lnTo>
                    <a:lnTo>
                      <a:pt x="2009" y="16417"/>
                    </a:lnTo>
                    <a:lnTo>
                      <a:pt x="2292" y="17247"/>
                    </a:lnTo>
                    <a:lnTo>
                      <a:pt x="2336" y="17727"/>
                    </a:lnTo>
                    <a:lnTo>
                      <a:pt x="2358" y="18076"/>
                    </a:lnTo>
                    <a:lnTo>
                      <a:pt x="2227" y="18775"/>
                    </a:lnTo>
                    <a:lnTo>
                      <a:pt x="1943" y="19408"/>
                    </a:lnTo>
                    <a:lnTo>
                      <a:pt x="1550" y="19976"/>
                    </a:lnTo>
                    <a:lnTo>
                      <a:pt x="1310" y="20194"/>
                    </a:lnTo>
                    <a:lnTo>
                      <a:pt x="1310" y="20390"/>
                    </a:lnTo>
                    <a:lnTo>
                      <a:pt x="1594" y="20150"/>
                    </a:lnTo>
                    <a:lnTo>
                      <a:pt x="2096" y="19583"/>
                    </a:lnTo>
                    <a:lnTo>
                      <a:pt x="2423" y="18884"/>
                    </a:lnTo>
                    <a:lnTo>
                      <a:pt x="2598" y="18120"/>
                    </a:lnTo>
                    <a:lnTo>
                      <a:pt x="2598" y="17705"/>
                    </a:lnTo>
                    <a:lnTo>
                      <a:pt x="2554" y="17247"/>
                    </a:lnTo>
                    <a:lnTo>
                      <a:pt x="2271" y="16395"/>
                    </a:lnTo>
                    <a:lnTo>
                      <a:pt x="1769" y="15675"/>
                    </a:lnTo>
                    <a:lnTo>
                      <a:pt x="1092" y="15129"/>
                    </a:lnTo>
                    <a:lnTo>
                      <a:pt x="699" y="14933"/>
                    </a:lnTo>
                    <a:lnTo>
                      <a:pt x="262" y="5458"/>
                    </a:lnTo>
                    <a:lnTo>
                      <a:pt x="655" y="5240"/>
                    </a:lnTo>
                    <a:lnTo>
                      <a:pt x="1266" y="4629"/>
                    </a:lnTo>
                    <a:lnTo>
                      <a:pt x="1703" y="3886"/>
                    </a:lnTo>
                    <a:lnTo>
                      <a:pt x="1921" y="3013"/>
                    </a:lnTo>
                    <a:lnTo>
                      <a:pt x="1943" y="2555"/>
                    </a:lnTo>
                    <a:lnTo>
                      <a:pt x="1900" y="2140"/>
                    </a:lnTo>
                    <a:lnTo>
                      <a:pt x="1659" y="1398"/>
                    </a:lnTo>
                    <a:lnTo>
                      <a:pt x="1266" y="743"/>
                    </a:lnTo>
                    <a:lnTo>
                      <a:pt x="721" y="219"/>
                    </a:lnTo>
                    <a:lnTo>
                      <a:pt x="4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11;p17">
                <a:extLst>
                  <a:ext uri="{FF2B5EF4-FFF2-40B4-BE49-F238E27FC236}">
                    <a16:creationId xmlns:a16="http://schemas.microsoft.com/office/drawing/2014/main" id="{A8DE34C7-C623-03F1-ED69-9301759A017C}"/>
                  </a:ext>
                </a:extLst>
              </p:cNvPr>
              <p:cNvSpPr/>
              <p:nvPr/>
            </p:nvSpPr>
            <p:spPr>
              <a:xfrm>
                <a:off x="865470" y="1725901"/>
                <a:ext cx="256643" cy="2012101"/>
              </a:xfrm>
              <a:custGeom>
                <a:avLst/>
                <a:gdLst/>
                <a:ahLst/>
                <a:cxnLst/>
                <a:rect l="l" t="t" r="r" b="b"/>
                <a:pathLst>
                  <a:path w="2598" h="20369" extrusionOk="0">
                    <a:moveTo>
                      <a:pt x="1288" y="0"/>
                    </a:moveTo>
                    <a:lnTo>
                      <a:pt x="982" y="240"/>
                    </a:lnTo>
                    <a:lnTo>
                      <a:pt x="502" y="808"/>
                    </a:lnTo>
                    <a:lnTo>
                      <a:pt x="153" y="1507"/>
                    </a:lnTo>
                    <a:lnTo>
                      <a:pt x="0" y="2271"/>
                    </a:lnTo>
                    <a:lnTo>
                      <a:pt x="0" y="2664"/>
                    </a:lnTo>
                    <a:lnTo>
                      <a:pt x="44" y="3144"/>
                    </a:lnTo>
                    <a:lnTo>
                      <a:pt x="349" y="3973"/>
                    </a:lnTo>
                    <a:lnTo>
                      <a:pt x="851" y="4694"/>
                    </a:lnTo>
                    <a:lnTo>
                      <a:pt x="1528" y="5240"/>
                    </a:lnTo>
                    <a:lnTo>
                      <a:pt x="1899" y="5436"/>
                    </a:lnTo>
                    <a:lnTo>
                      <a:pt x="2358" y="14889"/>
                    </a:lnTo>
                    <a:lnTo>
                      <a:pt x="1965" y="15107"/>
                    </a:lnTo>
                    <a:lnTo>
                      <a:pt x="1332" y="15718"/>
                    </a:lnTo>
                    <a:lnTo>
                      <a:pt x="895" y="16482"/>
                    </a:lnTo>
                    <a:lnTo>
                      <a:pt x="677" y="17355"/>
                    </a:lnTo>
                    <a:lnTo>
                      <a:pt x="655" y="17836"/>
                    </a:lnTo>
                    <a:lnTo>
                      <a:pt x="699" y="18251"/>
                    </a:lnTo>
                    <a:lnTo>
                      <a:pt x="917" y="18993"/>
                    </a:lnTo>
                    <a:lnTo>
                      <a:pt x="1332" y="19648"/>
                    </a:lnTo>
                    <a:lnTo>
                      <a:pt x="1856" y="20172"/>
                    </a:lnTo>
                    <a:lnTo>
                      <a:pt x="2183" y="20368"/>
                    </a:lnTo>
                    <a:lnTo>
                      <a:pt x="2183" y="20193"/>
                    </a:lnTo>
                    <a:lnTo>
                      <a:pt x="1921" y="19975"/>
                    </a:lnTo>
                    <a:lnTo>
                      <a:pt x="1485" y="19451"/>
                    </a:lnTo>
                    <a:lnTo>
                      <a:pt x="1157" y="18862"/>
                    </a:lnTo>
                    <a:lnTo>
                      <a:pt x="961" y="18185"/>
                    </a:lnTo>
                    <a:lnTo>
                      <a:pt x="917" y="17814"/>
                    </a:lnTo>
                    <a:lnTo>
                      <a:pt x="939" y="17355"/>
                    </a:lnTo>
                    <a:lnTo>
                      <a:pt x="1157" y="16482"/>
                    </a:lnTo>
                    <a:lnTo>
                      <a:pt x="1594" y="15718"/>
                    </a:lnTo>
                    <a:lnTo>
                      <a:pt x="2205" y="15107"/>
                    </a:lnTo>
                    <a:lnTo>
                      <a:pt x="2598" y="14889"/>
                    </a:lnTo>
                    <a:lnTo>
                      <a:pt x="2161" y="5436"/>
                    </a:lnTo>
                    <a:lnTo>
                      <a:pt x="1768" y="5240"/>
                    </a:lnTo>
                    <a:lnTo>
                      <a:pt x="1092" y="4694"/>
                    </a:lnTo>
                    <a:lnTo>
                      <a:pt x="589" y="3973"/>
                    </a:lnTo>
                    <a:lnTo>
                      <a:pt x="284" y="3144"/>
                    </a:lnTo>
                    <a:lnTo>
                      <a:pt x="240" y="2664"/>
                    </a:lnTo>
                    <a:lnTo>
                      <a:pt x="240" y="2293"/>
                    </a:lnTo>
                    <a:lnTo>
                      <a:pt x="371" y="1616"/>
                    </a:lnTo>
                    <a:lnTo>
                      <a:pt x="633" y="983"/>
                    </a:lnTo>
                    <a:lnTo>
                      <a:pt x="1026" y="415"/>
                    </a:lnTo>
                    <a:lnTo>
                      <a:pt x="1288" y="197"/>
                    </a:lnTo>
                    <a:lnTo>
                      <a:pt x="1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12;p17">
                <a:extLst>
                  <a:ext uri="{FF2B5EF4-FFF2-40B4-BE49-F238E27FC236}">
                    <a16:creationId xmlns:a16="http://schemas.microsoft.com/office/drawing/2014/main" id="{A66A28C3-452C-8D46-B2EA-064FD4C708A2}"/>
                  </a:ext>
                </a:extLst>
              </p:cNvPr>
              <p:cNvSpPr/>
              <p:nvPr/>
            </p:nvSpPr>
            <p:spPr>
              <a:xfrm>
                <a:off x="1115592" y="2290844"/>
                <a:ext cx="187691" cy="862766"/>
              </a:xfrm>
              <a:custGeom>
                <a:avLst/>
                <a:gdLst/>
                <a:ahLst/>
                <a:cxnLst/>
                <a:rect l="l" t="t" r="r" b="b"/>
                <a:pathLst>
                  <a:path w="1900" h="8734" extrusionOk="0">
                    <a:moveTo>
                      <a:pt x="1507" y="1"/>
                    </a:moveTo>
                    <a:lnTo>
                      <a:pt x="0" y="66"/>
                    </a:lnTo>
                    <a:lnTo>
                      <a:pt x="393" y="8733"/>
                    </a:lnTo>
                    <a:lnTo>
                      <a:pt x="1900" y="8668"/>
                    </a:lnTo>
                    <a:lnTo>
                      <a:pt x="15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13;p17">
                <a:extLst>
                  <a:ext uri="{FF2B5EF4-FFF2-40B4-BE49-F238E27FC236}">
                    <a16:creationId xmlns:a16="http://schemas.microsoft.com/office/drawing/2014/main" id="{DC37695E-01C9-4280-6985-862BFF8B0FC6}"/>
                  </a:ext>
                </a:extLst>
              </p:cNvPr>
              <p:cNvSpPr/>
              <p:nvPr/>
            </p:nvSpPr>
            <p:spPr>
              <a:xfrm>
                <a:off x="1115592" y="2297363"/>
                <a:ext cx="62630" cy="856247"/>
              </a:xfrm>
              <a:custGeom>
                <a:avLst/>
                <a:gdLst/>
                <a:ahLst/>
                <a:cxnLst/>
                <a:rect l="l" t="t" r="r" b="b"/>
                <a:pathLst>
                  <a:path w="634" h="8668" extrusionOk="0">
                    <a:moveTo>
                      <a:pt x="0" y="0"/>
                    </a:moveTo>
                    <a:lnTo>
                      <a:pt x="393" y="8667"/>
                    </a:lnTo>
                    <a:lnTo>
                      <a:pt x="633" y="8667"/>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14;p17">
                <a:extLst>
                  <a:ext uri="{FF2B5EF4-FFF2-40B4-BE49-F238E27FC236}">
                    <a16:creationId xmlns:a16="http://schemas.microsoft.com/office/drawing/2014/main" id="{7008ED60-B7AC-6F48-1D6F-D6CB9ACE0EDB}"/>
                  </a:ext>
                </a:extLst>
              </p:cNvPr>
              <p:cNvSpPr/>
              <p:nvPr/>
            </p:nvSpPr>
            <p:spPr>
              <a:xfrm>
                <a:off x="1240653" y="2290844"/>
                <a:ext cx="62630" cy="858420"/>
              </a:xfrm>
              <a:custGeom>
                <a:avLst/>
                <a:gdLst/>
                <a:ahLst/>
                <a:cxnLst/>
                <a:rect l="l" t="t" r="r" b="b"/>
                <a:pathLst>
                  <a:path w="634" h="8690" extrusionOk="0">
                    <a:moveTo>
                      <a:pt x="241" y="1"/>
                    </a:moveTo>
                    <a:lnTo>
                      <a:pt x="1" y="23"/>
                    </a:lnTo>
                    <a:lnTo>
                      <a:pt x="393" y="8689"/>
                    </a:lnTo>
                    <a:lnTo>
                      <a:pt x="634" y="8668"/>
                    </a:lnTo>
                    <a:lnTo>
                      <a:pt x="2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15;p17">
                <a:extLst>
                  <a:ext uri="{FF2B5EF4-FFF2-40B4-BE49-F238E27FC236}">
                    <a16:creationId xmlns:a16="http://schemas.microsoft.com/office/drawing/2014/main" id="{4FFDDCCD-BFC8-3B15-5490-FC289C8FF957}"/>
                  </a:ext>
                </a:extLst>
              </p:cNvPr>
              <p:cNvSpPr/>
              <p:nvPr/>
            </p:nvSpPr>
            <p:spPr>
              <a:xfrm>
                <a:off x="1115592" y="2262888"/>
                <a:ext cx="148869" cy="34574"/>
              </a:xfrm>
              <a:custGeom>
                <a:avLst/>
                <a:gdLst/>
                <a:ahLst/>
                <a:cxnLst/>
                <a:rect l="l" t="t" r="r" b="b"/>
                <a:pathLst>
                  <a:path w="1507" h="350" extrusionOk="0">
                    <a:moveTo>
                      <a:pt x="1507" y="0"/>
                    </a:moveTo>
                    <a:lnTo>
                      <a:pt x="0" y="87"/>
                    </a:lnTo>
                    <a:lnTo>
                      <a:pt x="22" y="349"/>
                    </a:lnTo>
                    <a:lnTo>
                      <a:pt x="1507" y="284"/>
                    </a:lnTo>
                    <a:lnTo>
                      <a:pt x="1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16;p17">
                <a:extLst>
                  <a:ext uri="{FF2B5EF4-FFF2-40B4-BE49-F238E27FC236}">
                    <a16:creationId xmlns:a16="http://schemas.microsoft.com/office/drawing/2014/main" id="{62B07344-706B-E3A7-D81F-262FEBF87B17}"/>
                  </a:ext>
                </a:extLst>
              </p:cNvPr>
              <p:cNvSpPr/>
              <p:nvPr/>
            </p:nvSpPr>
            <p:spPr>
              <a:xfrm>
                <a:off x="1007719" y="2004075"/>
                <a:ext cx="342982" cy="47514"/>
              </a:xfrm>
              <a:custGeom>
                <a:avLst/>
                <a:gdLst/>
                <a:ahLst/>
                <a:cxnLst/>
                <a:rect l="l" t="t" r="r" b="b"/>
                <a:pathLst>
                  <a:path w="3472" h="481" extrusionOk="0">
                    <a:moveTo>
                      <a:pt x="3472" y="0"/>
                    </a:moveTo>
                    <a:lnTo>
                      <a:pt x="1" y="153"/>
                    </a:lnTo>
                    <a:lnTo>
                      <a:pt x="23" y="481"/>
                    </a:lnTo>
                    <a:lnTo>
                      <a:pt x="3472" y="328"/>
                    </a:lnTo>
                    <a:lnTo>
                      <a:pt x="3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17;p17">
                <a:extLst>
                  <a:ext uri="{FF2B5EF4-FFF2-40B4-BE49-F238E27FC236}">
                    <a16:creationId xmlns:a16="http://schemas.microsoft.com/office/drawing/2014/main" id="{2E416F28-0067-BD10-C281-F445A30B2C37}"/>
                  </a:ext>
                </a:extLst>
              </p:cNvPr>
              <p:cNvSpPr/>
              <p:nvPr/>
            </p:nvSpPr>
            <p:spPr>
              <a:xfrm>
                <a:off x="1331239" y="1708613"/>
                <a:ext cx="43268" cy="327859"/>
              </a:xfrm>
              <a:custGeom>
                <a:avLst/>
                <a:gdLst/>
                <a:ahLst/>
                <a:cxnLst/>
                <a:rect l="l" t="t" r="r" b="b"/>
                <a:pathLst>
                  <a:path w="438" h="3319" extrusionOk="0">
                    <a:moveTo>
                      <a:pt x="0" y="1"/>
                    </a:moveTo>
                    <a:lnTo>
                      <a:pt x="153" y="2991"/>
                    </a:lnTo>
                    <a:lnTo>
                      <a:pt x="175" y="3319"/>
                    </a:lnTo>
                    <a:lnTo>
                      <a:pt x="437" y="3319"/>
                    </a:lnTo>
                    <a:lnTo>
                      <a:pt x="284" y="197"/>
                    </a:lnTo>
                    <a:lnTo>
                      <a:pt x="153" y="8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18;p17">
                <a:extLst>
                  <a:ext uri="{FF2B5EF4-FFF2-40B4-BE49-F238E27FC236}">
                    <a16:creationId xmlns:a16="http://schemas.microsoft.com/office/drawing/2014/main" id="{6011684D-FC18-4D1D-49BF-AA911DADE36A}"/>
                  </a:ext>
                </a:extLst>
              </p:cNvPr>
              <p:cNvSpPr/>
              <p:nvPr/>
            </p:nvSpPr>
            <p:spPr>
              <a:xfrm>
                <a:off x="968897" y="1725901"/>
                <a:ext cx="38921" cy="325686"/>
              </a:xfrm>
              <a:custGeom>
                <a:avLst/>
                <a:gdLst/>
                <a:ahLst/>
                <a:cxnLst/>
                <a:rect l="l" t="t" r="r" b="b"/>
                <a:pathLst>
                  <a:path w="394" h="3297" extrusionOk="0">
                    <a:moveTo>
                      <a:pt x="241" y="0"/>
                    </a:moveTo>
                    <a:lnTo>
                      <a:pt x="110" y="88"/>
                    </a:lnTo>
                    <a:lnTo>
                      <a:pt x="1" y="219"/>
                    </a:lnTo>
                    <a:lnTo>
                      <a:pt x="132" y="3297"/>
                    </a:lnTo>
                    <a:lnTo>
                      <a:pt x="394" y="3297"/>
                    </a:lnTo>
                    <a:lnTo>
                      <a:pt x="372" y="2969"/>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3" name="Google Shape;119;p17">
              <a:extLst>
                <a:ext uri="{FF2B5EF4-FFF2-40B4-BE49-F238E27FC236}">
                  <a16:creationId xmlns:a16="http://schemas.microsoft.com/office/drawing/2014/main" id="{E17EDDAE-FB7E-C31B-A7B5-7CA542B46D0D}"/>
                </a:ext>
              </a:extLst>
            </p:cNvPr>
            <p:cNvSpPr/>
            <p:nvPr/>
          </p:nvSpPr>
          <p:spPr>
            <a:xfrm>
              <a:off x="1044369" y="3410061"/>
              <a:ext cx="43268" cy="325785"/>
            </a:xfrm>
            <a:custGeom>
              <a:avLst/>
              <a:gdLst/>
              <a:ahLst/>
              <a:cxnLst/>
              <a:rect l="l" t="t" r="r" b="b"/>
              <a:pathLst>
                <a:path w="438" h="3298" extrusionOk="0">
                  <a:moveTo>
                    <a:pt x="1" y="1"/>
                  </a:moveTo>
                  <a:lnTo>
                    <a:pt x="154" y="3123"/>
                  </a:lnTo>
                  <a:lnTo>
                    <a:pt x="285" y="3210"/>
                  </a:lnTo>
                  <a:lnTo>
                    <a:pt x="438" y="3297"/>
                  </a:lnTo>
                  <a:lnTo>
                    <a:pt x="285" y="328"/>
                  </a:lnTo>
                  <a:lnTo>
                    <a:pt x="263" y="1"/>
                  </a:lnTo>
                  <a:close/>
                </a:path>
              </a:pathLst>
            </a:custGeom>
            <a:solidFill>
              <a:srgbClr val="AEC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20;p17">
              <a:extLst>
                <a:ext uri="{FF2B5EF4-FFF2-40B4-BE49-F238E27FC236}">
                  <a16:creationId xmlns:a16="http://schemas.microsoft.com/office/drawing/2014/main" id="{6C9790EE-179B-DA1E-C066-2B6BB6359894}"/>
                </a:ext>
              </a:extLst>
            </p:cNvPr>
            <p:cNvSpPr/>
            <p:nvPr/>
          </p:nvSpPr>
          <p:spPr>
            <a:xfrm>
              <a:off x="240065" y="3550235"/>
              <a:ext cx="3957228" cy="951177"/>
            </a:xfrm>
            <a:custGeom>
              <a:avLst/>
              <a:gdLst/>
              <a:ahLst/>
              <a:cxnLst/>
              <a:rect l="l" t="t" r="r" b="b"/>
              <a:pathLst>
                <a:path w="40059" h="9629" extrusionOk="0">
                  <a:moveTo>
                    <a:pt x="0" y="1"/>
                  </a:moveTo>
                  <a:lnTo>
                    <a:pt x="0" y="9628"/>
                  </a:lnTo>
                  <a:lnTo>
                    <a:pt x="40059" y="9628"/>
                  </a:lnTo>
                  <a:lnTo>
                    <a:pt x="400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21;p17">
              <a:extLst>
                <a:ext uri="{FF2B5EF4-FFF2-40B4-BE49-F238E27FC236}">
                  <a16:creationId xmlns:a16="http://schemas.microsoft.com/office/drawing/2014/main" id="{93CBC4D4-7DAE-DFBD-A027-6E33A026CE26}"/>
                </a:ext>
              </a:extLst>
            </p:cNvPr>
            <p:cNvSpPr/>
            <p:nvPr/>
          </p:nvSpPr>
          <p:spPr>
            <a:xfrm>
              <a:off x="436251" y="1335607"/>
              <a:ext cx="3564854" cy="254563"/>
            </a:xfrm>
            <a:custGeom>
              <a:avLst/>
              <a:gdLst/>
              <a:ahLst/>
              <a:cxnLst/>
              <a:rect l="l" t="t" r="r" b="b"/>
              <a:pathLst>
                <a:path w="36087" h="2577" extrusionOk="0">
                  <a:moveTo>
                    <a:pt x="1" y="0"/>
                  </a:moveTo>
                  <a:lnTo>
                    <a:pt x="1" y="2576"/>
                  </a:lnTo>
                  <a:lnTo>
                    <a:pt x="36086" y="2576"/>
                  </a:lnTo>
                  <a:lnTo>
                    <a:pt x="360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22;p17">
              <a:extLst>
                <a:ext uri="{FF2B5EF4-FFF2-40B4-BE49-F238E27FC236}">
                  <a16:creationId xmlns:a16="http://schemas.microsoft.com/office/drawing/2014/main" id="{9690A8BF-E523-1CBE-F432-E44C32D12F74}"/>
                </a:ext>
              </a:extLst>
            </p:cNvPr>
            <p:cNvSpPr/>
            <p:nvPr/>
          </p:nvSpPr>
          <p:spPr>
            <a:xfrm>
              <a:off x="240065" y="2599246"/>
              <a:ext cx="3957228" cy="951078"/>
            </a:xfrm>
            <a:custGeom>
              <a:avLst/>
              <a:gdLst/>
              <a:ahLst/>
              <a:cxnLst/>
              <a:rect l="l" t="t" r="r" b="b"/>
              <a:pathLst>
                <a:path w="40059" h="9628" extrusionOk="0">
                  <a:moveTo>
                    <a:pt x="0" y="1"/>
                  </a:moveTo>
                  <a:lnTo>
                    <a:pt x="0" y="9628"/>
                  </a:lnTo>
                  <a:lnTo>
                    <a:pt x="40059" y="9628"/>
                  </a:lnTo>
                  <a:lnTo>
                    <a:pt x="400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23;p17">
              <a:extLst>
                <a:ext uri="{FF2B5EF4-FFF2-40B4-BE49-F238E27FC236}">
                  <a16:creationId xmlns:a16="http://schemas.microsoft.com/office/drawing/2014/main" id="{3BBE068F-9560-D83A-268D-A969B8E81F01}"/>
                </a:ext>
              </a:extLst>
            </p:cNvPr>
            <p:cNvSpPr/>
            <p:nvPr/>
          </p:nvSpPr>
          <p:spPr>
            <a:xfrm>
              <a:off x="240065" y="2991713"/>
              <a:ext cx="3957228" cy="82088"/>
            </a:xfrm>
            <a:custGeom>
              <a:avLst/>
              <a:gdLst/>
              <a:ahLst/>
              <a:cxnLst/>
              <a:rect l="l" t="t" r="r" b="b"/>
              <a:pathLst>
                <a:path w="40059" h="831" extrusionOk="0">
                  <a:moveTo>
                    <a:pt x="0" y="1"/>
                  </a:moveTo>
                  <a:lnTo>
                    <a:pt x="0" y="830"/>
                  </a:lnTo>
                  <a:lnTo>
                    <a:pt x="40059" y="830"/>
                  </a:lnTo>
                  <a:lnTo>
                    <a:pt x="400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24;p17">
              <a:extLst>
                <a:ext uri="{FF2B5EF4-FFF2-40B4-BE49-F238E27FC236}">
                  <a16:creationId xmlns:a16="http://schemas.microsoft.com/office/drawing/2014/main" id="{F6FF77EC-3DC2-4E59-CE18-D6952E6BB43B}"/>
                </a:ext>
              </a:extLst>
            </p:cNvPr>
            <p:cNvSpPr/>
            <p:nvPr/>
          </p:nvSpPr>
          <p:spPr>
            <a:xfrm>
              <a:off x="240065" y="3470517"/>
              <a:ext cx="3957228" cy="79816"/>
            </a:xfrm>
            <a:custGeom>
              <a:avLst/>
              <a:gdLst/>
              <a:ahLst/>
              <a:cxnLst/>
              <a:rect l="l" t="t" r="r" b="b"/>
              <a:pathLst>
                <a:path w="40059" h="808" extrusionOk="0">
                  <a:moveTo>
                    <a:pt x="0" y="0"/>
                  </a:moveTo>
                  <a:lnTo>
                    <a:pt x="0" y="808"/>
                  </a:lnTo>
                  <a:lnTo>
                    <a:pt x="40059" y="808"/>
                  </a:lnTo>
                  <a:lnTo>
                    <a:pt x="40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25;p17">
              <a:extLst>
                <a:ext uri="{FF2B5EF4-FFF2-40B4-BE49-F238E27FC236}">
                  <a16:creationId xmlns:a16="http://schemas.microsoft.com/office/drawing/2014/main" id="{CB88A840-DF98-80F8-C6E5-1405906885A8}"/>
                </a:ext>
              </a:extLst>
            </p:cNvPr>
            <p:cNvSpPr/>
            <p:nvPr/>
          </p:nvSpPr>
          <p:spPr>
            <a:xfrm>
              <a:off x="240065" y="4024693"/>
              <a:ext cx="3957228" cy="79915"/>
            </a:xfrm>
            <a:custGeom>
              <a:avLst/>
              <a:gdLst/>
              <a:ahLst/>
              <a:cxnLst/>
              <a:rect l="l" t="t" r="r" b="b"/>
              <a:pathLst>
                <a:path w="40059" h="809" extrusionOk="0">
                  <a:moveTo>
                    <a:pt x="0" y="1"/>
                  </a:moveTo>
                  <a:lnTo>
                    <a:pt x="0" y="808"/>
                  </a:lnTo>
                  <a:lnTo>
                    <a:pt x="40059" y="808"/>
                  </a:lnTo>
                  <a:lnTo>
                    <a:pt x="400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26;p17">
              <a:extLst>
                <a:ext uri="{FF2B5EF4-FFF2-40B4-BE49-F238E27FC236}">
                  <a16:creationId xmlns:a16="http://schemas.microsoft.com/office/drawing/2014/main" id="{B7363102-8F35-C665-DB58-65425226D4AF}"/>
                </a:ext>
              </a:extLst>
            </p:cNvPr>
            <p:cNvSpPr/>
            <p:nvPr/>
          </p:nvSpPr>
          <p:spPr>
            <a:xfrm>
              <a:off x="240065" y="2599246"/>
              <a:ext cx="3957228" cy="392562"/>
            </a:xfrm>
            <a:custGeom>
              <a:avLst/>
              <a:gdLst/>
              <a:ahLst/>
              <a:cxnLst/>
              <a:rect l="l" t="t" r="r" b="b"/>
              <a:pathLst>
                <a:path w="40059" h="3974" extrusionOk="0">
                  <a:moveTo>
                    <a:pt x="0" y="1"/>
                  </a:moveTo>
                  <a:lnTo>
                    <a:pt x="0" y="3974"/>
                  </a:lnTo>
                  <a:lnTo>
                    <a:pt x="40059" y="3974"/>
                  </a:lnTo>
                  <a:lnTo>
                    <a:pt x="400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27;p17">
              <a:extLst>
                <a:ext uri="{FF2B5EF4-FFF2-40B4-BE49-F238E27FC236}">
                  <a16:creationId xmlns:a16="http://schemas.microsoft.com/office/drawing/2014/main" id="{F55CFC74-C339-CF5F-2F1B-1EB3470B56BC}"/>
                </a:ext>
              </a:extLst>
            </p:cNvPr>
            <p:cNvSpPr/>
            <p:nvPr/>
          </p:nvSpPr>
          <p:spPr>
            <a:xfrm>
              <a:off x="240065" y="4108758"/>
              <a:ext cx="3957228" cy="392660"/>
            </a:xfrm>
            <a:custGeom>
              <a:avLst/>
              <a:gdLst/>
              <a:ahLst/>
              <a:cxnLst/>
              <a:rect l="l" t="t" r="r" b="b"/>
              <a:pathLst>
                <a:path w="40059" h="3975" extrusionOk="0">
                  <a:moveTo>
                    <a:pt x="0" y="1"/>
                  </a:moveTo>
                  <a:lnTo>
                    <a:pt x="0" y="3974"/>
                  </a:lnTo>
                  <a:lnTo>
                    <a:pt x="40059" y="3974"/>
                  </a:lnTo>
                  <a:lnTo>
                    <a:pt x="400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28;p17">
              <a:extLst>
                <a:ext uri="{FF2B5EF4-FFF2-40B4-BE49-F238E27FC236}">
                  <a16:creationId xmlns:a16="http://schemas.microsoft.com/office/drawing/2014/main" id="{D1E435FD-3580-C1A6-8430-9B13BB127D5A}"/>
                </a:ext>
              </a:extLst>
            </p:cNvPr>
            <p:cNvSpPr/>
            <p:nvPr/>
          </p:nvSpPr>
          <p:spPr>
            <a:xfrm>
              <a:off x="3802631" y="2599246"/>
              <a:ext cx="392572" cy="1904230"/>
            </a:xfrm>
            <a:custGeom>
              <a:avLst/>
              <a:gdLst/>
              <a:ahLst/>
              <a:cxnLst/>
              <a:rect l="l" t="t" r="r" b="b"/>
              <a:pathLst>
                <a:path w="3974" h="19277" extrusionOk="0">
                  <a:moveTo>
                    <a:pt x="0" y="1"/>
                  </a:moveTo>
                  <a:lnTo>
                    <a:pt x="0" y="19277"/>
                  </a:lnTo>
                  <a:lnTo>
                    <a:pt x="3973" y="19277"/>
                  </a:lnTo>
                  <a:lnTo>
                    <a:pt x="3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29;p17">
              <a:extLst>
                <a:ext uri="{FF2B5EF4-FFF2-40B4-BE49-F238E27FC236}">
                  <a16:creationId xmlns:a16="http://schemas.microsoft.com/office/drawing/2014/main" id="{BF904BF2-17FE-C37E-3EBB-B2A30FFC0A13}"/>
                </a:ext>
              </a:extLst>
            </p:cNvPr>
            <p:cNvSpPr/>
            <p:nvPr/>
          </p:nvSpPr>
          <p:spPr>
            <a:xfrm>
              <a:off x="240065" y="2599246"/>
              <a:ext cx="392572" cy="1904230"/>
            </a:xfrm>
            <a:custGeom>
              <a:avLst/>
              <a:gdLst/>
              <a:ahLst/>
              <a:cxnLst/>
              <a:rect l="l" t="t" r="r" b="b"/>
              <a:pathLst>
                <a:path w="3974" h="19277" extrusionOk="0">
                  <a:moveTo>
                    <a:pt x="0" y="1"/>
                  </a:moveTo>
                  <a:lnTo>
                    <a:pt x="0" y="19277"/>
                  </a:lnTo>
                  <a:lnTo>
                    <a:pt x="3973" y="19277"/>
                  </a:lnTo>
                  <a:lnTo>
                    <a:pt x="3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30;p17">
              <a:extLst>
                <a:ext uri="{FF2B5EF4-FFF2-40B4-BE49-F238E27FC236}">
                  <a16:creationId xmlns:a16="http://schemas.microsoft.com/office/drawing/2014/main" id="{9222BA71-7DF6-95F1-B615-7FB3D0B4407A}"/>
                </a:ext>
              </a:extLst>
            </p:cNvPr>
            <p:cNvSpPr/>
            <p:nvPr/>
          </p:nvSpPr>
          <p:spPr>
            <a:xfrm>
              <a:off x="436251" y="1128556"/>
              <a:ext cx="394745" cy="1472946"/>
            </a:xfrm>
            <a:custGeom>
              <a:avLst/>
              <a:gdLst/>
              <a:ahLst/>
              <a:cxnLst/>
              <a:rect l="l" t="t" r="r" b="b"/>
              <a:pathLst>
                <a:path w="3996" h="14911" extrusionOk="0">
                  <a:moveTo>
                    <a:pt x="1" y="0"/>
                  </a:moveTo>
                  <a:lnTo>
                    <a:pt x="1" y="14910"/>
                  </a:lnTo>
                  <a:lnTo>
                    <a:pt x="3996" y="14910"/>
                  </a:lnTo>
                  <a:lnTo>
                    <a:pt x="39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31;p17">
              <a:extLst>
                <a:ext uri="{FF2B5EF4-FFF2-40B4-BE49-F238E27FC236}">
                  <a16:creationId xmlns:a16="http://schemas.microsoft.com/office/drawing/2014/main" id="{A47A2631-129F-AF5A-4C07-A3E42DB1513A}"/>
                </a:ext>
              </a:extLst>
            </p:cNvPr>
            <p:cNvSpPr/>
            <p:nvPr/>
          </p:nvSpPr>
          <p:spPr>
            <a:xfrm>
              <a:off x="3606346" y="1128556"/>
              <a:ext cx="394745" cy="1472946"/>
            </a:xfrm>
            <a:custGeom>
              <a:avLst/>
              <a:gdLst/>
              <a:ahLst/>
              <a:cxnLst/>
              <a:rect l="l" t="t" r="r" b="b"/>
              <a:pathLst>
                <a:path w="3996" h="14911" extrusionOk="0">
                  <a:moveTo>
                    <a:pt x="0" y="0"/>
                  </a:moveTo>
                  <a:lnTo>
                    <a:pt x="0" y="14910"/>
                  </a:lnTo>
                  <a:lnTo>
                    <a:pt x="3995" y="14910"/>
                  </a:lnTo>
                  <a:lnTo>
                    <a:pt x="39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32;p17">
              <a:extLst>
                <a:ext uri="{FF2B5EF4-FFF2-40B4-BE49-F238E27FC236}">
                  <a16:creationId xmlns:a16="http://schemas.microsoft.com/office/drawing/2014/main" id="{C0D4FAEB-7382-80C0-F290-5A246201682E}"/>
                </a:ext>
              </a:extLst>
            </p:cNvPr>
            <p:cNvSpPr/>
            <p:nvPr/>
          </p:nvSpPr>
          <p:spPr>
            <a:xfrm>
              <a:off x="3951401" y="1128556"/>
              <a:ext cx="49689" cy="1472946"/>
            </a:xfrm>
            <a:custGeom>
              <a:avLst/>
              <a:gdLst/>
              <a:ahLst/>
              <a:cxnLst/>
              <a:rect l="l" t="t" r="r" b="b"/>
              <a:pathLst>
                <a:path w="503" h="14911" extrusionOk="0">
                  <a:moveTo>
                    <a:pt x="0" y="0"/>
                  </a:moveTo>
                  <a:lnTo>
                    <a:pt x="0" y="14910"/>
                  </a:lnTo>
                  <a:lnTo>
                    <a:pt x="502" y="14910"/>
                  </a:lnTo>
                  <a:lnTo>
                    <a:pt x="5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33;p17">
              <a:extLst>
                <a:ext uri="{FF2B5EF4-FFF2-40B4-BE49-F238E27FC236}">
                  <a16:creationId xmlns:a16="http://schemas.microsoft.com/office/drawing/2014/main" id="{311A97A9-A200-1351-E4F6-7C15A485DA95}"/>
                </a:ext>
              </a:extLst>
            </p:cNvPr>
            <p:cNvSpPr/>
            <p:nvPr/>
          </p:nvSpPr>
          <p:spPr>
            <a:xfrm>
              <a:off x="3606346" y="1128556"/>
              <a:ext cx="49689" cy="1472946"/>
            </a:xfrm>
            <a:custGeom>
              <a:avLst/>
              <a:gdLst/>
              <a:ahLst/>
              <a:cxnLst/>
              <a:rect l="l" t="t" r="r" b="b"/>
              <a:pathLst>
                <a:path w="503" h="14911" extrusionOk="0">
                  <a:moveTo>
                    <a:pt x="0" y="0"/>
                  </a:moveTo>
                  <a:lnTo>
                    <a:pt x="0" y="14910"/>
                  </a:lnTo>
                  <a:lnTo>
                    <a:pt x="503" y="14910"/>
                  </a:lnTo>
                  <a:lnTo>
                    <a:pt x="5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34;p17">
              <a:extLst>
                <a:ext uri="{FF2B5EF4-FFF2-40B4-BE49-F238E27FC236}">
                  <a16:creationId xmlns:a16="http://schemas.microsoft.com/office/drawing/2014/main" id="{A3D6B73E-23E3-A6D4-A860-3EFEE5F80F72}"/>
                </a:ext>
              </a:extLst>
            </p:cNvPr>
            <p:cNvSpPr/>
            <p:nvPr/>
          </p:nvSpPr>
          <p:spPr>
            <a:xfrm>
              <a:off x="436251" y="1128556"/>
              <a:ext cx="49689" cy="1472946"/>
            </a:xfrm>
            <a:custGeom>
              <a:avLst/>
              <a:gdLst/>
              <a:ahLst/>
              <a:cxnLst/>
              <a:rect l="l" t="t" r="r" b="b"/>
              <a:pathLst>
                <a:path w="503" h="14911" extrusionOk="0">
                  <a:moveTo>
                    <a:pt x="1" y="0"/>
                  </a:moveTo>
                  <a:lnTo>
                    <a:pt x="1" y="14910"/>
                  </a:lnTo>
                  <a:lnTo>
                    <a:pt x="503" y="14910"/>
                  </a:lnTo>
                  <a:lnTo>
                    <a:pt x="5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35;p17">
              <a:extLst>
                <a:ext uri="{FF2B5EF4-FFF2-40B4-BE49-F238E27FC236}">
                  <a16:creationId xmlns:a16="http://schemas.microsoft.com/office/drawing/2014/main" id="{EB12CD1C-5C6B-5213-3B03-B69EE43353BE}"/>
                </a:ext>
              </a:extLst>
            </p:cNvPr>
            <p:cNvSpPr/>
            <p:nvPr/>
          </p:nvSpPr>
          <p:spPr>
            <a:xfrm>
              <a:off x="367299" y="4238164"/>
              <a:ext cx="133755" cy="133850"/>
            </a:xfrm>
            <a:custGeom>
              <a:avLst/>
              <a:gdLst/>
              <a:ahLst/>
              <a:cxnLst/>
              <a:rect l="l" t="t" r="r" b="b"/>
              <a:pathLst>
                <a:path w="1354" h="1355" extrusionOk="0">
                  <a:moveTo>
                    <a:pt x="546" y="1"/>
                  </a:moveTo>
                  <a:lnTo>
                    <a:pt x="284" y="110"/>
                  </a:lnTo>
                  <a:lnTo>
                    <a:pt x="109" y="285"/>
                  </a:lnTo>
                  <a:lnTo>
                    <a:pt x="0" y="547"/>
                  </a:lnTo>
                  <a:lnTo>
                    <a:pt x="0" y="677"/>
                  </a:lnTo>
                  <a:lnTo>
                    <a:pt x="0" y="808"/>
                  </a:lnTo>
                  <a:lnTo>
                    <a:pt x="109" y="1070"/>
                  </a:lnTo>
                  <a:lnTo>
                    <a:pt x="284" y="1245"/>
                  </a:lnTo>
                  <a:lnTo>
                    <a:pt x="546" y="1354"/>
                  </a:lnTo>
                  <a:lnTo>
                    <a:pt x="808" y="1354"/>
                  </a:lnTo>
                  <a:lnTo>
                    <a:pt x="1070" y="1245"/>
                  </a:lnTo>
                  <a:lnTo>
                    <a:pt x="1245" y="1070"/>
                  </a:lnTo>
                  <a:lnTo>
                    <a:pt x="1354" y="808"/>
                  </a:lnTo>
                  <a:lnTo>
                    <a:pt x="1354" y="677"/>
                  </a:lnTo>
                  <a:lnTo>
                    <a:pt x="1354" y="547"/>
                  </a:lnTo>
                  <a:lnTo>
                    <a:pt x="1245" y="285"/>
                  </a:lnTo>
                  <a:lnTo>
                    <a:pt x="1070" y="110"/>
                  </a:lnTo>
                  <a:lnTo>
                    <a:pt x="8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36;p17">
              <a:extLst>
                <a:ext uri="{FF2B5EF4-FFF2-40B4-BE49-F238E27FC236}">
                  <a16:creationId xmlns:a16="http://schemas.microsoft.com/office/drawing/2014/main" id="{C3032C3E-55F0-62CF-EA24-AE92BB094684}"/>
                </a:ext>
              </a:extLst>
            </p:cNvPr>
            <p:cNvSpPr/>
            <p:nvPr/>
          </p:nvSpPr>
          <p:spPr>
            <a:xfrm>
              <a:off x="3934113" y="4238164"/>
              <a:ext cx="133854" cy="133850"/>
            </a:xfrm>
            <a:custGeom>
              <a:avLst/>
              <a:gdLst/>
              <a:ahLst/>
              <a:cxnLst/>
              <a:rect l="l" t="t" r="r" b="b"/>
              <a:pathLst>
                <a:path w="1355" h="1355" extrusionOk="0">
                  <a:moveTo>
                    <a:pt x="525" y="1"/>
                  </a:moveTo>
                  <a:lnTo>
                    <a:pt x="284" y="110"/>
                  </a:lnTo>
                  <a:lnTo>
                    <a:pt x="110" y="285"/>
                  </a:lnTo>
                  <a:lnTo>
                    <a:pt x="1" y="547"/>
                  </a:lnTo>
                  <a:lnTo>
                    <a:pt x="1" y="677"/>
                  </a:lnTo>
                  <a:lnTo>
                    <a:pt x="1" y="808"/>
                  </a:lnTo>
                  <a:lnTo>
                    <a:pt x="110" y="1070"/>
                  </a:lnTo>
                  <a:lnTo>
                    <a:pt x="284" y="1245"/>
                  </a:lnTo>
                  <a:lnTo>
                    <a:pt x="525" y="1354"/>
                  </a:lnTo>
                  <a:lnTo>
                    <a:pt x="808" y="1354"/>
                  </a:lnTo>
                  <a:lnTo>
                    <a:pt x="1049" y="1245"/>
                  </a:lnTo>
                  <a:lnTo>
                    <a:pt x="1245" y="1070"/>
                  </a:lnTo>
                  <a:lnTo>
                    <a:pt x="1354" y="808"/>
                  </a:lnTo>
                  <a:lnTo>
                    <a:pt x="1354" y="677"/>
                  </a:lnTo>
                  <a:lnTo>
                    <a:pt x="1354" y="547"/>
                  </a:lnTo>
                  <a:lnTo>
                    <a:pt x="1245" y="285"/>
                  </a:lnTo>
                  <a:lnTo>
                    <a:pt x="1049" y="110"/>
                  </a:lnTo>
                  <a:lnTo>
                    <a:pt x="8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37;p17">
              <a:extLst>
                <a:ext uri="{FF2B5EF4-FFF2-40B4-BE49-F238E27FC236}">
                  <a16:creationId xmlns:a16="http://schemas.microsoft.com/office/drawing/2014/main" id="{A85EC496-B6E5-E532-B012-740A9336DD4D}"/>
                </a:ext>
              </a:extLst>
            </p:cNvPr>
            <p:cNvSpPr/>
            <p:nvPr/>
          </p:nvSpPr>
          <p:spPr>
            <a:xfrm>
              <a:off x="367299" y="2728652"/>
              <a:ext cx="133755" cy="133752"/>
            </a:xfrm>
            <a:custGeom>
              <a:avLst/>
              <a:gdLst/>
              <a:ahLst/>
              <a:cxnLst/>
              <a:rect l="l" t="t" r="r" b="b"/>
              <a:pathLst>
                <a:path w="1354" h="1354" extrusionOk="0">
                  <a:moveTo>
                    <a:pt x="546" y="0"/>
                  </a:moveTo>
                  <a:lnTo>
                    <a:pt x="284" y="110"/>
                  </a:lnTo>
                  <a:lnTo>
                    <a:pt x="109" y="284"/>
                  </a:lnTo>
                  <a:lnTo>
                    <a:pt x="0" y="546"/>
                  </a:lnTo>
                  <a:lnTo>
                    <a:pt x="0" y="677"/>
                  </a:lnTo>
                  <a:lnTo>
                    <a:pt x="0" y="808"/>
                  </a:lnTo>
                  <a:lnTo>
                    <a:pt x="109" y="1070"/>
                  </a:lnTo>
                  <a:lnTo>
                    <a:pt x="284" y="1245"/>
                  </a:lnTo>
                  <a:lnTo>
                    <a:pt x="546" y="1354"/>
                  </a:lnTo>
                  <a:lnTo>
                    <a:pt x="808" y="1354"/>
                  </a:lnTo>
                  <a:lnTo>
                    <a:pt x="1070" y="1245"/>
                  </a:lnTo>
                  <a:lnTo>
                    <a:pt x="1245" y="1070"/>
                  </a:lnTo>
                  <a:lnTo>
                    <a:pt x="1354" y="808"/>
                  </a:lnTo>
                  <a:lnTo>
                    <a:pt x="1354" y="677"/>
                  </a:lnTo>
                  <a:lnTo>
                    <a:pt x="1332" y="415"/>
                  </a:lnTo>
                  <a:lnTo>
                    <a:pt x="961" y="44"/>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38;p17">
              <a:extLst>
                <a:ext uri="{FF2B5EF4-FFF2-40B4-BE49-F238E27FC236}">
                  <a16:creationId xmlns:a16="http://schemas.microsoft.com/office/drawing/2014/main" id="{48D94D2B-DC0D-BFA0-12EE-E7C08770F168}"/>
                </a:ext>
              </a:extLst>
            </p:cNvPr>
            <p:cNvSpPr/>
            <p:nvPr/>
          </p:nvSpPr>
          <p:spPr>
            <a:xfrm>
              <a:off x="3934113" y="2728652"/>
              <a:ext cx="133854" cy="133752"/>
            </a:xfrm>
            <a:custGeom>
              <a:avLst/>
              <a:gdLst/>
              <a:ahLst/>
              <a:cxnLst/>
              <a:rect l="l" t="t" r="r" b="b"/>
              <a:pathLst>
                <a:path w="1355" h="1354" extrusionOk="0">
                  <a:moveTo>
                    <a:pt x="525" y="0"/>
                  </a:moveTo>
                  <a:lnTo>
                    <a:pt x="284" y="110"/>
                  </a:lnTo>
                  <a:lnTo>
                    <a:pt x="110" y="284"/>
                  </a:lnTo>
                  <a:lnTo>
                    <a:pt x="1" y="546"/>
                  </a:lnTo>
                  <a:lnTo>
                    <a:pt x="1" y="677"/>
                  </a:lnTo>
                  <a:lnTo>
                    <a:pt x="1" y="808"/>
                  </a:lnTo>
                  <a:lnTo>
                    <a:pt x="110" y="1070"/>
                  </a:lnTo>
                  <a:lnTo>
                    <a:pt x="284" y="1245"/>
                  </a:lnTo>
                  <a:lnTo>
                    <a:pt x="525" y="1354"/>
                  </a:lnTo>
                  <a:lnTo>
                    <a:pt x="808" y="1354"/>
                  </a:lnTo>
                  <a:lnTo>
                    <a:pt x="1049" y="1245"/>
                  </a:lnTo>
                  <a:lnTo>
                    <a:pt x="1245" y="1070"/>
                  </a:lnTo>
                  <a:lnTo>
                    <a:pt x="1354" y="808"/>
                  </a:lnTo>
                  <a:lnTo>
                    <a:pt x="1354" y="677"/>
                  </a:lnTo>
                  <a:lnTo>
                    <a:pt x="1354" y="546"/>
                  </a:lnTo>
                  <a:lnTo>
                    <a:pt x="1245" y="284"/>
                  </a:lnTo>
                  <a:lnTo>
                    <a:pt x="1049" y="110"/>
                  </a:lnTo>
                  <a:lnTo>
                    <a:pt x="8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39;p17">
              <a:extLst>
                <a:ext uri="{FF2B5EF4-FFF2-40B4-BE49-F238E27FC236}">
                  <a16:creationId xmlns:a16="http://schemas.microsoft.com/office/drawing/2014/main" id="{05B113FD-6055-3DC9-3C39-302B71230679}"/>
                </a:ext>
              </a:extLst>
            </p:cNvPr>
            <p:cNvSpPr/>
            <p:nvPr/>
          </p:nvSpPr>
          <p:spPr>
            <a:xfrm>
              <a:off x="3733581" y="1393790"/>
              <a:ext cx="135928" cy="133752"/>
            </a:xfrm>
            <a:custGeom>
              <a:avLst/>
              <a:gdLst/>
              <a:ahLst/>
              <a:cxnLst/>
              <a:rect l="l" t="t" r="r" b="b"/>
              <a:pathLst>
                <a:path w="1376" h="1354" extrusionOk="0">
                  <a:moveTo>
                    <a:pt x="546" y="0"/>
                  </a:moveTo>
                  <a:lnTo>
                    <a:pt x="306" y="110"/>
                  </a:lnTo>
                  <a:lnTo>
                    <a:pt x="110" y="306"/>
                  </a:lnTo>
                  <a:lnTo>
                    <a:pt x="0" y="546"/>
                  </a:lnTo>
                  <a:lnTo>
                    <a:pt x="0" y="677"/>
                  </a:lnTo>
                  <a:lnTo>
                    <a:pt x="0" y="830"/>
                  </a:lnTo>
                  <a:lnTo>
                    <a:pt x="110" y="1070"/>
                  </a:lnTo>
                  <a:lnTo>
                    <a:pt x="306" y="1245"/>
                  </a:lnTo>
                  <a:lnTo>
                    <a:pt x="546" y="1354"/>
                  </a:lnTo>
                  <a:lnTo>
                    <a:pt x="830" y="1354"/>
                  </a:lnTo>
                  <a:lnTo>
                    <a:pt x="1070" y="1245"/>
                  </a:lnTo>
                  <a:lnTo>
                    <a:pt x="1245" y="1070"/>
                  </a:lnTo>
                  <a:lnTo>
                    <a:pt x="1354" y="830"/>
                  </a:lnTo>
                  <a:lnTo>
                    <a:pt x="1376" y="677"/>
                  </a:lnTo>
                  <a:lnTo>
                    <a:pt x="1332" y="415"/>
                  </a:lnTo>
                  <a:lnTo>
                    <a:pt x="1070" y="110"/>
                  </a:lnTo>
                  <a:lnTo>
                    <a:pt x="8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40;p17">
              <a:extLst>
                <a:ext uri="{FF2B5EF4-FFF2-40B4-BE49-F238E27FC236}">
                  <a16:creationId xmlns:a16="http://schemas.microsoft.com/office/drawing/2014/main" id="{E40CF9FA-DD02-2C01-2C61-6063476197F5}"/>
                </a:ext>
              </a:extLst>
            </p:cNvPr>
            <p:cNvSpPr/>
            <p:nvPr/>
          </p:nvSpPr>
          <p:spPr>
            <a:xfrm>
              <a:off x="563485" y="1393790"/>
              <a:ext cx="136027" cy="133752"/>
            </a:xfrm>
            <a:custGeom>
              <a:avLst/>
              <a:gdLst/>
              <a:ahLst/>
              <a:cxnLst/>
              <a:rect l="l" t="t" r="r" b="b"/>
              <a:pathLst>
                <a:path w="1377" h="1354" extrusionOk="0">
                  <a:moveTo>
                    <a:pt x="547" y="0"/>
                  </a:moveTo>
                  <a:lnTo>
                    <a:pt x="306" y="110"/>
                  </a:lnTo>
                  <a:lnTo>
                    <a:pt x="110" y="306"/>
                  </a:lnTo>
                  <a:lnTo>
                    <a:pt x="1" y="546"/>
                  </a:lnTo>
                  <a:lnTo>
                    <a:pt x="1" y="677"/>
                  </a:lnTo>
                  <a:lnTo>
                    <a:pt x="1" y="830"/>
                  </a:lnTo>
                  <a:lnTo>
                    <a:pt x="110" y="1070"/>
                  </a:lnTo>
                  <a:lnTo>
                    <a:pt x="306" y="1245"/>
                  </a:lnTo>
                  <a:lnTo>
                    <a:pt x="547" y="1354"/>
                  </a:lnTo>
                  <a:lnTo>
                    <a:pt x="830" y="1354"/>
                  </a:lnTo>
                  <a:lnTo>
                    <a:pt x="1070" y="1245"/>
                  </a:lnTo>
                  <a:lnTo>
                    <a:pt x="1245" y="1070"/>
                  </a:lnTo>
                  <a:lnTo>
                    <a:pt x="1354" y="830"/>
                  </a:lnTo>
                  <a:lnTo>
                    <a:pt x="1376" y="677"/>
                  </a:lnTo>
                  <a:lnTo>
                    <a:pt x="1332" y="415"/>
                  </a:lnTo>
                  <a:lnTo>
                    <a:pt x="1070" y="110"/>
                  </a:lnTo>
                  <a:lnTo>
                    <a:pt x="8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41;p17">
              <a:extLst>
                <a:ext uri="{FF2B5EF4-FFF2-40B4-BE49-F238E27FC236}">
                  <a16:creationId xmlns:a16="http://schemas.microsoft.com/office/drawing/2014/main" id="{46548A38-E045-715F-EDED-1FAF7804FC1C}"/>
                </a:ext>
              </a:extLst>
            </p:cNvPr>
            <p:cNvSpPr/>
            <p:nvPr/>
          </p:nvSpPr>
          <p:spPr>
            <a:xfrm>
              <a:off x="3802631" y="2599246"/>
              <a:ext cx="47516" cy="1904230"/>
            </a:xfrm>
            <a:custGeom>
              <a:avLst/>
              <a:gdLst/>
              <a:ahLst/>
              <a:cxnLst/>
              <a:rect l="l" t="t" r="r" b="b"/>
              <a:pathLst>
                <a:path w="481" h="19277" extrusionOk="0">
                  <a:moveTo>
                    <a:pt x="0" y="1"/>
                  </a:moveTo>
                  <a:lnTo>
                    <a:pt x="0" y="19277"/>
                  </a:lnTo>
                  <a:lnTo>
                    <a:pt x="480" y="19277"/>
                  </a:lnTo>
                  <a:lnTo>
                    <a:pt x="4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42;p17">
              <a:extLst>
                <a:ext uri="{FF2B5EF4-FFF2-40B4-BE49-F238E27FC236}">
                  <a16:creationId xmlns:a16="http://schemas.microsoft.com/office/drawing/2014/main" id="{F539CD64-C4F7-C15D-7979-2570C7DDDEB7}"/>
                </a:ext>
              </a:extLst>
            </p:cNvPr>
            <p:cNvSpPr/>
            <p:nvPr/>
          </p:nvSpPr>
          <p:spPr>
            <a:xfrm>
              <a:off x="585119" y="2599246"/>
              <a:ext cx="47516" cy="1904230"/>
            </a:xfrm>
            <a:custGeom>
              <a:avLst/>
              <a:gdLst/>
              <a:ahLst/>
              <a:cxnLst/>
              <a:rect l="l" t="t" r="r" b="b"/>
              <a:pathLst>
                <a:path w="481" h="19277" extrusionOk="0">
                  <a:moveTo>
                    <a:pt x="0" y="1"/>
                  </a:moveTo>
                  <a:lnTo>
                    <a:pt x="0" y="19277"/>
                  </a:lnTo>
                  <a:lnTo>
                    <a:pt x="480" y="19277"/>
                  </a:lnTo>
                  <a:lnTo>
                    <a:pt x="4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43;p17">
              <a:extLst>
                <a:ext uri="{FF2B5EF4-FFF2-40B4-BE49-F238E27FC236}">
                  <a16:creationId xmlns:a16="http://schemas.microsoft.com/office/drawing/2014/main" id="{2727DB7A-7427-AE22-C27C-8D9EB67D6AE8}"/>
                </a:ext>
              </a:extLst>
            </p:cNvPr>
            <p:cNvSpPr/>
            <p:nvPr/>
          </p:nvSpPr>
          <p:spPr>
            <a:xfrm>
              <a:off x="235750" y="2599246"/>
              <a:ext cx="47516" cy="1904230"/>
            </a:xfrm>
            <a:custGeom>
              <a:avLst/>
              <a:gdLst/>
              <a:ahLst/>
              <a:cxnLst/>
              <a:rect l="l" t="t" r="r" b="b"/>
              <a:pathLst>
                <a:path w="481" h="19277" extrusionOk="0">
                  <a:moveTo>
                    <a:pt x="0" y="1"/>
                  </a:moveTo>
                  <a:lnTo>
                    <a:pt x="0" y="19277"/>
                  </a:lnTo>
                  <a:lnTo>
                    <a:pt x="480" y="19277"/>
                  </a:lnTo>
                  <a:lnTo>
                    <a:pt x="4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44;p17">
              <a:extLst>
                <a:ext uri="{FF2B5EF4-FFF2-40B4-BE49-F238E27FC236}">
                  <a16:creationId xmlns:a16="http://schemas.microsoft.com/office/drawing/2014/main" id="{257B1501-019A-C79E-9B4A-BF7056C509EA}"/>
                </a:ext>
              </a:extLst>
            </p:cNvPr>
            <p:cNvSpPr/>
            <p:nvPr/>
          </p:nvSpPr>
          <p:spPr>
            <a:xfrm>
              <a:off x="793212" y="1128556"/>
              <a:ext cx="49689" cy="1472946"/>
            </a:xfrm>
            <a:custGeom>
              <a:avLst/>
              <a:gdLst/>
              <a:ahLst/>
              <a:cxnLst/>
              <a:rect l="l" t="t" r="r" b="b"/>
              <a:pathLst>
                <a:path w="503" h="14911" extrusionOk="0">
                  <a:moveTo>
                    <a:pt x="1" y="0"/>
                  </a:moveTo>
                  <a:lnTo>
                    <a:pt x="1" y="14910"/>
                  </a:lnTo>
                  <a:lnTo>
                    <a:pt x="503" y="14910"/>
                  </a:lnTo>
                  <a:lnTo>
                    <a:pt x="5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6" name="Google Shape;903;p35">
            <a:extLst>
              <a:ext uri="{FF2B5EF4-FFF2-40B4-BE49-F238E27FC236}">
                <a16:creationId xmlns:a16="http://schemas.microsoft.com/office/drawing/2014/main" id="{64D8746A-C0CF-9CF1-9F82-AE3091D928C0}"/>
              </a:ext>
            </a:extLst>
          </p:cNvPr>
          <p:cNvGrpSpPr/>
          <p:nvPr/>
        </p:nvGrpSpPr>
        <p:grpSpPr>
          <a:xfrm>
            <a:off x="9072747" y="3771389"/>
            <a:ext cx="2545340" cy="1677091"/>
            <a:chOff x="3551078" y="894499"/>
            <a:chExt cx="5591283" cy="3790746"/>
          </a:xfrm>
        </p:grpSpPr>
        <p:sp>
          <p:nvSpPr>
            <p:cNvPr id="127" name="Google Shape;904;p35">
              <a:extLst>
                <a:ext uri="{FF2B5EF4-FFF2-40B4-BE49-F238E27FC236}">
                  <a16:creationId xmlns:a16="http://schemas.microsoft.com/office/drawing/2014/main" id="{324CEAE6-22C6-7B42-FC03-8885A95FE318}"/>
                </a:ext>
              </a:extLst>
            </p:cNvPr>
            <p:cNvSpPr/>
            <p:nvPr/>
          </p:nvSpPr>
          <p:spPr>
            <a:xfrm>
              <a:off x="7439416" y="1150995"/>
              <a:ext cx="1702945" cy="1120308"/>
            </a:xfrm>
            <a:custGeom>
              <a:avLst/>
              <a:gdLst/>
              <a:ahLst/>
              <a:cxnLst/>
              <a:rect l="l" t="t" r="r" b="b"/>
              <a:pathLst>
                <a:path w="53134" h="34955" extrusionOk="0">
                  <a:moveTo>
                    <a:pt x="3626" y="1"/>
                  </a:moveTo>
                  <a:lnTo>
                    <a:pt x="0" y="34955"/>
                  </a:lnTo>
                  <a:lnTo>
                    <a:pt x="49074" y="34955"/>
                  </a:lnTo>
                  <a:lnTo>
                    <a:pt x="53134" y="1"/>
                  </a:lnTo>
                  <a:close/>
                </a:path>
              </a:pathLst>
            </a:custGeom>
            <a:solidFill>
              <a:srgbClr val="F5F5F5"/>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28" name="Google Shape;905;p35">
              <a:extLst>
                <a:ext uri="{FF2B5EF4-FFF2-40B4-BE49-F238E27FC236}">
                  <a16:creationId xmlns:a16="http://schemas.microsoft.com/office/drawing/2014/main" id="{F4AEABFF-8877-507D-3CDE-8DD87BF1A873}"/>
                </a:ext>
              </a:extLst>
            </p:cNvPr>
            <p:cNvSpPr/>
            <p:nvPr/>
          </p:nvSpPr>
          <p:spPr>
            <a:xfrm>
              <a:off x="7610788" y="1330924"/>
              <a:ext cx="80349" cy="752438"/>
            </a:xfrm>
            <a:custGeom>
              <a:avLst/>
              <a:gdLst/>
              <a:ahLst/>
              <a:cxnLst/>
              <a:rect l="l" t="t" r="r" b="b"/>
              <a:pathLst>
                <a:path w="2507" h="23477" extrusionOk="0">
                  <a:moveTo>
                    <a:pt x="2473" y="1"/>
                  </a:moveTo>
                  <a:lnTo>
                    <a:pt x="2473" y="1"/>
                  </a:lnTo>
                  <a:cubicBezTo>
                    <a:pt x="2423" y="1"/>
                    <a:pt x="1855" y="5247"/>
                    <a:pt x="1187" y="11730"/>
                  </a:cubicBezTo>
                  <a:cubicBezTo>
                    <a:pt x="518" y="18213"/>
                    <a:pt x="0" y="23476"/>
                    <a:pt x="50" y="23476"/>
                  </a:cubicBezTo>
                  <a:cubicBezTo>
                    <a:pt x="84" y="23476"/>
                    <a:pt x="669" y="18230"/>
                    <a:pt x="1337" y="11747"/>
                  </a:cubicBezTo>
                  <a:cubicBezTo>
                    <a:pt x="2005" y="5264"/>
                    <a:pt x="2507" y="17"/>
                    <a:pt x="2473"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29" name="Google Shape;906;p35">
              <a:extLst>
                <a:ext uri="{FF2B5EF4-FFF2-40B4-BE49-F238E27FC236}">
                  <a16:creationId xmlns:a16="http://schemas.microsoft.com/office/drawing/2014/main" id="{B7A7ABE4-601D-BD35-12F2-5578E6C9FB31}"/>
                </a:ext>
              </a:extLst>
            </p:cNvPr>
            <p:cNvSpPr/>
            <p:nvPr/>
          </p:nvSpPr>
          <p:spPr>
            <a:xfrm>
              <a:off x="7740911" y="1366275"/>
              <a:ext cx="158007" cy="4840"/>
            </a:xfrm>
            <a:custGeom>
              <a:avLst/>
              <a:gdLst/>
              <a:ahLst/>
              <a:cxnLst/>
              <a:rect l="l" t="t" r="r" b="b"/>
              <a:pathLst>
                <a:path w="4930" h="151" extrusionOk="0">
                  <a:moveTo>
                    <a:pt x="2457" y="0"/>
                  </a:moveTo>
                  <a:cubicBezTo>
                    <a:pt x="1103" y="0"/>
                    <a:pt x="0" y="34"/>
                    <a:pt x="0" y="67"/>
                  </a:cubicBezTo>
                  <a:cubicBezTo>
                    <a:pt x="0" y="117"/>
                    <a:pt x="1103" y="151"/>
                    <a:pt x="2457" y="151"/>
                  </a:cubicBezTo>
                  <a:cubicBezTo>
                    <a:pt x="3827" y="151"/>
                    <a:pt x="4929" y="117"/>
                    <a:pt x="4929" y="67"/>
                  </a:cubicBezTo>
                  <a:cubicBezTo>
                    <a:pt x="4929" y="34"/>
                    <a:pt x="3827" y="0"/>
                    <a:pt x="2457"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0" name="Google Shape;907;p35">
              <a:extLst>
                <a:ext uri="{FF2B5EF4-FFF2-40B4-BE49-F238E27FC236}">
                  <a16:creationId xmlns:a16="http://schemas.microsoft.com/office/drawing/2014/main" id="{19961E93-E929-59EC-DB6B-6177989DA9B4}"/>
                </a:ext>
              </a:extLst>
            </p:cNvPr>
            <p:cNvSpPr/>
            <p:nvPr/>
          </p:nvSpPr>
          <p:spPr>
            <a:xfrm>
              <a:off x="7941736" y="1366275"/>
              <a:ext cx="628693" cy="4840"/>
            </a:xfrm>
            <a:custGeom>
              <a:avLst/>
              <a:gdLst/>
              <a:ahLst/>
              <a:cxnLst/>
              <a:rect l="l" t="t" r="r" b="b"/>
              <a:pathLst>
                <a:path w="19616" h="151" extrusionOk="0">
                  <a:moveTo>
                    <a:pt x="9808" y="0"/>
                  </a:moveTo>
                  <a:cubicBezTo>
                    <a:pt x="4394" y="0"/>
                    <a:pt x="0" y="34"/>
                    <a:pt x="0" y="67"/>
                  </a:cubicBezTo>
                  <a:cubicBezTo>
                    <a:pt x="0" y="117"/>
                    <a:pt x="4394" y="151"/>
                    <a:pt x="9808" y="151"/>
                  </a:cubicBezTo>
                  <a:cubicBezTo>
                    <a:pt x="15222" y="151"/>
                    <a:pt x="19616" y="117"/>
                    <a:pt x="19616" y="67"/>
                  </a:cubicBezTo>
                  <a:cubicBezTo>
                    <a:pt x="19616" y="34"/>
                    <a:pt x="15238" y="0"/>
                    <a:pt x="9808"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1" name="Google Shape;908;p35">
              <a:extLst>
                <a:ext uri="{FF2B5EF4-FFF2-40B4-BE49-F238E27FC236}">
                  <a16:creationId xmlns:a16="http://schemas.microsoft.com/office/drawing/2014/main" id="{32488E86-5A85-07B2-0692-6EE325A48A68}"/>
                </a:ext>
              </a:extLst>
            </p:cNvPr>
            <p:cNvSpPr/>
            <p:nvPr/>
          </p:nvSpPr>
          <p:spPr>
            <a:xfrm>
              <a:off x="7722161" y="1764144"/>
              <a:ext cx="158007" cy="5384"/>
            </a:xfrm>
            <a:custGeom>
              <a:avLst/>
              <a:gdLst/>
              <a:ahLst/>
              <a:cxnLst/>
              <a:rect l="l" t="t" r="r" b="b"/>
              <a:pathLst>
                <a:path w="4930" h="168" extrusionOk="0">
                  <a:moveTo>
                    <a:pt x="2473" y="1"/>
                  </a:moveTo>
                  <a:cubicBezTo>
                    <a:pt x="1103" y="1"/>
                    <a:pt x="1" y="34"/>
                    <a:pt x="1" y="84"/>
                  </a:cubicBezTo>
                  <a:cubicBezTo>
                    <a:pt x="1" y="118"/>
                    <a:pt x="1103" y="168"/>
                    <a:pt x="2473" y="168"/>
                  </a:cubicBezTo>
                  <a:cubicBezTo>
                    <a:pt x="3827" y="168"/>
                    <a:pt x="4930" y="118"/>
                    <a:pt x="4930" y="84"/>
                  </a:cubicBezTo>
                  <a:cubicBezTo>
                    <a:pt x="4930" y="34"/>
                    <a:pt x="3827" y="1"/>
                    <a:pt x="2473"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2" name="Google Shape;909;p35">
              <a:extLst>
                <a:ext uri="{FF2B5EF4-FFF2-40B4-BE49-F238E27FC236}">
                  <a16:creationId xmlns:a16="http://schemas.microsoft.com/office/drawing/2014/main" id="{BC58CD82-0401-04EE-4922-ABDD30E0E84E}"/>
                </a:ext>
              </a:extLst>
            </p:cNvPr>
            <p:cNvSpPr/>
            <p:nvPr/>
          </p:nvSpPr>
          <p:spPr>
            <a:xfrm>
              <a:off x="7922987" y="1764144"/>
              <a:ext cx="629238" cy="5384"/>
            </a:xfrm>
            <a:custGeom>
              <a:avLst/>
              <a:gdLst/>
              <a:ahLst/>
              <a:cxnLst/>
              <a:rect l="l" t="t" r="r" b="b"/>
              <a:pathLst>
                <a:path w="19633" h="168" extrusionOk="0">
                  <a:moveTo>
                    <a:pt x="9808" y="1"/>
                  </a:moveTo>
                  <a:cubicBezTo>
                    <a:pt x="4395" y="1"/>
                    <a:pt x="0" y="34"/>
                    <a:pt x="0" y="84"/>
                  </a:cubicBezTo>
                  <a:cubicBezTo>
                    <a:pt x="0" y="118"/>
                    <a:pt x="4395" y="168"/>
                    <a:pt x="9808" y="168"/>
                  </a:cubicBezTo>
                  <a:cubicBezTo>
                    <a:pt x="15239" y="168"/>
                    <a:pt x="19633" y="118"/>
                    <a:pt x="19633" y="84"/>
                  </a:cubicBezTo>
                  <a:cubicBezTo>
                    <a:pt x="19633" y="34"/>
                    <a:pt x="15239" y="1"/>
                    <a:pt x="9808"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3" name="Google Shape;910;p35">
              <a:extLst>
                <a:ext uri="{FF2B5EF4-FFF2-40B4-BE49-F238E27FC236}">
                  <a16:creationId xmlns:a16="http://schemas.microsoft.com/office/drawing/2014/main" id="{F3D5073F-3210-34D4-40AE-92574FBC8151}"/>
                </a:ext>
              </a:extLst>
            </p:cNvPr>
            <p:cNvSpPr/>
            <p:nvPr/>
          </p:nvSpPr>
          <p:spPr>
            <a:xfrm>
              <a:off x="7708764" y="1947822"/>
              <a:ext cx="629270" cy="4872"/>
            </a:xfrm>
            <a:custGeom>
              <a:avLst/>
              <a:gdLst/>
              <a:ahLst/>
              <a:cxnLst/>
              <a:rect l="l" t="t" r="r" b="b"/>
              <a:pathLst>
                <a:path w="19634" h="152" extrusionOk="0">
                  <a:moveTo>
                    <a:pt x="9809" y="1"/>
                  </a:moveTo>
                  <a:cubicBezTo>
                    <a:pt x="4395" y="1"/>
                    <a:pt x="1" y="34"/>
                    <a:pt x="1" y="84"/>
                  </a:cubicBezTo>
                  <a:cubicBezTo>
                    <a:pt x="1" y="118"/>
                    <a:pt x="4395" y="151"/>
                    <a:pt x="9809" y="151"/>
                  </a:cubicBezTo>
                  <a:cubicBezTo>
                    <a:pt x="15239" y="151"/>
                    <a:pt x="19633" y="118"/>
                    <a:pt x="19633" y="84"/>
                  </a:cubicBezTo>
                  <a:cubicBezTo>
                    <a:pt x="19633" y="34"/>
                    <a:pt x="15239" y="1"/>
                    <a:pt x="9809"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4" name="Google Shape;911;p35">
              <a:extLst>
                <a:ext uri="{FF2B5EF4-FFF2-40B4-BE49-F238E27FC236}">
                  <a16:creationId xmlns:a16="http://schemas.microsoft.com/office/drawing/2014/main" id="{18253CC6-A04E-61E1-8C62-2ACC134431D3}"/>
                </a:ext>
              </a:extLst>
            </p:cNvPr>
            <p:cNvSpPr/>
            <p:nvPr/>
          </p:nvSpPr>
          <p:spPr>
            <a:xfrm>
              <a:off x="7746263" y="1478194"/>
              <a:ext cx="222267" cy="5384"/>
            </a:xfrm>
            <a:custGeom>
              <a:avLst/>
              <a:gdLst/>
              <a:ahLst/>
              <a:cxnLst/>
              <a:rect l="l" t="t" r="r" b="b"/>
              <a:pathLst>
                <a:path w="6935" h="168" extrusionOk="0">
                  <a:moveTo>
                    <a:pt x="3459" y="0"/>
                  </a:moveTo>
                  <a:cubicBezTo>
                    <a:pt x="1554" y="0"/>
                    <a:pt x="1" y="51"/>
                    <a:pt x="1" y="84"/>
                  </a:cubicBezTo>
                  <a:cubicBezTo>
                    <a:pt x="1" y="134"/>
                    <a:pt x="1554" y="168"/>
                    <a:pt x="3459" y="168"/>
                  </a:cubicBezTo>
                  <a:cubicBezTo>
                    <a:pt x="5381" y="168"/>
                    <a:pt x="6935" y="134"/>
                    <a:pt x="6935" y="84"/>
                  </a:cubicBezTo>
                  <a:cubicBezTo>
                    <a:pt x="6935" y="51"/>
                    <a:pt x="5381" y="0"/>
                    <a:pt x="3459"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5" name="Google Shape;912;p35">
              <a:extLst>
                <a:ext uri="{FF2B5EF4-FFF2-40B4-BE49-F238E27FC236}">
                  <a16:creationId xmlns:a16="http://schemas.microsoft.com/office/drawing/2014/main" id="{EC675C7A-FB36-D7C7-3C77-62D0F190EDBF}"/>
                </a:ext>
              </a:extLst>
            </p:cNvPr>
            <p:cNvSpPr/>
            <p:nvPr/>
          </p:nvSpPr>
          <p:spPr>
            <a:xfrm>
              <a:off x="7740366" y="1643123"/>
              <a:ext cx="222267" cy="5384"/>
            </a:xfrm>
            <a:custGeom>
              <a:avLst/>
              <a:gdLst/>
              <a:ahLst/>
              <a:cxnLst/>
              <a:rect l="l" t="t" r="r" b="b"/>
              <a:pathLst>
                <a:path w="6935" h="168" extrusionOk="0">
                  <a:moveTo>
                    <a:pt x="3476" y="1"/>
                  </a:moveTo>
                  <a:cubicBezTo>
                    <a:pt x="1555" y="1"/>
                    <a:pt x="1" y="34"/>
                    <a:pt x="1" y="84"/>
                  </a:cubicBezTo>
                  <a:cubicBezTo>
                    <a:pt x="1" y="134"/>
                    <a:pt x="1555" y="168"/>
                    <a:pt x="3476" y="168"/>
                  </a:cubicBezTo>
                  <a:cubicBezTo>
                    <a:pt x="5381" y="168"/>
                    <a:pt x="6935" y="134"/>
                    <a:pt x="6935" y="84"/>
                  </a:cubicBezTo>
                  <a:cubicBezTo>
                    <a:pt x="6935" y="34"/>
                    <a:pt x="5381" y="1"/>
                    <a:pt x="3476"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6" name="Google Shape;913;p35">
              <a:extLst>
                <a:ext uri="{FF2B5EF4-FFF2-40B4-BE49-F238E27FC236}">
                  <a16:creationId xmlns:a16="http://schemas.microsoft.com/office/drawing/2014/main" id="{F3AAC123-4C23-DD41-A847-C090F6FC2977}"/>
                </a:ext>
              </a:extLst>
            </p:cNvPr>
            <p:cNvSpPr/>
            <p:nvPr/>
          </p:nvSpPr>
          <p:spPr>
            <a:xfrm>
              <a:off x="7928339" y="1878755"/>
              <a:ext cx="222267" cy="5384"/>
            </a:xfrm>
            <a:custGeom>
              <a:avLst/>
              <a:gdLst/>
              <a:ahLst/>
              <a:cxnLst/>
              <a:rect l="l" t="t" r="r" b="b"/>
              <a:pathLst>
                <a:path w="6935" h="168" extrusionOk="0">
                  <a:moveTo>
                    <a:pt x="3459" y="0"/>
                  </a:moveTo>
                  <a:cubicBezTo>
                    <a:pt x="1554" y="0"/>
                    <a:pt x="0" y="34"/>
                    <a:pt x="0" y="84"/>
                  </a:cubicBezTo>
                  <a:cubicBezTo>
                    <a:pt x="0" y="117"/>
                    <a:pt x="1554" y="167"/>
                    <a:pt x="3459" y="167"/>
                  </a:cubicBezTo>
                  <a:cubicBezTo>
                    <a:pt x="5381" y="167"/>
                    <a:pt x="6934" y="117"/>
                    <a:pt x="6934" y="84"/>
                  </a:cubicBezTo>
                  <a:cubicBezTo>
                    <a:pt x="6934" y="34"/>
                    <a:pt x="5381" y="0"/>
                    <a:pt x="3459"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7" name="Google Shape;914;p35">
              <a:extLst>
                <a:ext uri="{FF2B5EF4-FFF2-40B4-BE49-F238E27FC236}">
                  <a16:creationId xmlns:a16="http://schemas.microsoft.com/office/drawing/2014/main" id="{3D6FE6A6-419D-5C71-888C-6F28536B2203}"/>
                </a:ext>
              </a:extLst>
            </p:cNvPr>
            <p:cNvSpPr/>
            <p:nvPr/>
          </p:nvSpPr>
          <p:spPr>
            <a:xfrm>
              <a:off x="8208937" y="1478194"/>
              <a:ext cx="567670" cy="5384"/>
            </a:xfrm>
            <a:custGeom>
              <a:avLst/>
              <a:gdLst/>
              <a:ahLst/>
              <a:cxnLst/>
              <a:rect l="l" t="t" r="r" b="b"/>
              <a:pathLst>
                <a:path w="17712" h="168" extrusionOk="0">
                  <a:moveTo>
                    <a:pt x="8856" y="0"/>
                  </a:moveTo>
                  <a:cubicBezTo>
                    <a:pt x="3961" y="0"/>
                    <a:pt x="1" y="51"/>
                    <a:pt x="1" y="84"/>
                  </a:cubicBezTo>
                  <a:cubicBezTo>
                    <a:pt x="1" y="134"/>
                    <a:pt x="3961" y="168"/>
                    <a:pt x="8856" y="168"/>
                  </a:cubicBezTo>
                  <a:cubicBezTo>
                    <a:pt x="13752" y="168"/>
                    <a:pt x="17712" y="134"/>
                    <a:pt x="17712" y="84"/>
                  </a:cubicBezTo>
                  <a:cubicBezTo>
                    <a:pt x="17712" y="51"/>
                    <a:pt x="13752" y="0"/>
                    <a:pt x="8856"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8" name="Google Shape;915;p35">
              <a:extLst>
                <a:ext uri="{FF2B5EF4-FFF2-40B4-BE49-F238E27FC236}">
                  <a16:creationId xmlns:a16="http://schemas.microsoft.com/office/drawing/2014/main" id="{59297C3B-2489-CC48-C555-B3C5E02BFFFD}"/>
                </a:ext>
              </a:extLst>
            </p:cNvPr>
            <p:cNvSpPr/>
            <p:nvPr/>
          </p:nvSpPr>
          <p:spPr>
            <a:xfrm>
              <a:off x="8033848" y="1652770"/>
              <a:ext cx="567670" cy="5384"/>
            </a:xfrm>
            <a:custGeom>
              <a:avLst/>
              <a:gdLst/>
              <a:ahLst/>
              <a:cxnLst/>
              <a:rect l="l" t="t" r="r" b="b"/>
              <a:pathLst>
                <a:path w="17712" h="168" extrusionOk="0">
                  <a:moveTo>
                    <a:pt x="8856" y="0"/>
                  </a:moveTo>
                  <a:cubicBezTo>
                    <a:pt x="3960" y="0"/>
                    <a:pt x="0" y="34"/>
                    <a:pt x="0" y="84"/>
                  </a:cubicBezTo>
                  <a:cubicBezTo>
                    <a:pt x="0" y="117"/>
                    <a:pt x="3960" y="167"/>
                    <a:pt x="8856" y="167"/>
                  </a:cubicBezTo>
                  <a:cubicBezTo>
                    <a:pt x="13751" y="167"/>
                    <a:pt x="17711" y="117"/>
                    <a:pt x="17711" y="84"/>
                  </a:cubicBezTo>
                  <a:cubicBezTo>
                    <a:pt x="17711" y="34"/>
                    <a:pt x="13751" y="0"/>
                    <a:pt x="8856"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39" name="Google Shape;916;p35">
              <a:extLst>
                <a:ext uri="{FF2B5EF4-FFF2-40B4-BE49-F238E27FC236}">
                  <a16:creationId xmlns:a16="http://schemas.microsoft.com/office/drawing/2014/main" id="{C4C5657F-148B-204F-E332-D8F79CAF706A}"/>
                </a:ext>
              </a:extLst>
            </p:cNvPr>
            <p:cNvSpPr/>
            <p:nvPr/>
          </p:nvSpPr>
          <p:spPr>
            <a:xfrm>
              <a:off x="8229288" y="1878755"/>
              <a:ext cx="567670" cy="5384"/>
            </a:xfrm>
            <a:custGeom>
              <a:avLst/>
              <a:gdLst/>
              <a:ahLst/>
              <a:cxnLst/>
              <a:rect l="l" t="t" r="r" b="b"/>
              <a:pathLst>
                <a:path w="17712" h="168" extrusionOk="0">
                  <a:moveTo>
                    <a:pt x="8856" y="0"/>
                  </a:moveTo>
                  <a:cubicBezTo>
                    <a:pt x="3961" y="0"/>
                    <a:pt x="1" y="34"/>
                    <a:pt x="1" y="84"/>
                  </a:cubicBezTo>
                  <a:cubicBezTo>
                    <a:pt x="1" y="117"/>
                    <a:pt x="3961" y="167"/>
                    <a:pt x="8856" y="167"/>
                  </a:cubicBezTo>
                  <a:cubicBezTo>
                    <a:pt x="13735" y="167"/>
                    <a:pt x="17712" y="117"/>
                    <a:pt x="17712" y="84"/>
                  </a:cubicBezTo>
                  <a:cubicBezTo>
                    <a:pt x="17712" y="34"/>
                    <a:pt x="13735" y="0"/>
                    <a:pt x="8856"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0" name="Google Shape;917;p35">
              <a:extLst>
                <a:ext uri="{FF2B5EF4-FFF2-40B4-BE49-F238E27FC236}">
                  <a16:creationId xmlns:a16="http://schemas.microsoft.com/office/drawing/2014/main" id="{56BCC4CE-05F1-5FCD-0C54-0ABBF6B7063D}"/>
                </a:ext>
              </a:extLst>
            </p:cNvPr>
            <p:cNvSpPr/>
            <p:nvPr/>
          </p:nvSpPr>
          <p:spPr>
            <a:xfrm>
              <a:off x="7710912" y="2080637"/>
              <a:ext cx="567670" cy="5384"/>
            </a:xfrm>
            <a:custGeom>
              <a:avLst/>
              <a:gdLst/>
              <a:ahLst/>
              <a:cxnLst/>
              <a:rect l="l" t="t" r="r" b="b"/>
              <a:pathLst>
                <a:path w="17712" h="168" extrusionOk="0">
                  <a:moveTo>
                    <a:pt x="8856" y="1"/>
                  </a:moveTo>
                  <a:cubicBezTo>
                    <a:pt x="3961" y="1"/>
                    <a:pt x="1" y="34"/>
                    <a:pt x="1" y="84"/>
                  </a:cubicBezTo>
                  <a:cubicBezTo>
                    <a:pt x="1" y="117"/>
                    <a:pt x="3961" y="168"/>
                    <a:pt x="8856" y="168"/>
                  </a:cubicBezTo>
                  <a:cubicBezTo>
                    <a:pt x="13752" y="168"/>
                    <a:pt x="17712" y="117"/>
                    <a:pt x="17712" y="84"/>
                  </a:cubicBezTo>
                  <a:cubicBezTo>
                    <a:pt x="17712" y="34"/>
                    <a:pt x="13752" y="1"/>
                    <a:pt x="8856"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1" name="Google Shape;918;p35">
              <a:extLst>
                <a:ext uri="{FF2B5EF4-FFF2-40B4-BE49-F238E27FC236}">
                  <a16:creationId xmlns:a16="http://schemas.microsoft.com/office/drawing/2014/main" id="{62670212-F6A3-3027-45A6-741CC423798F}"/>
                </a:ext>
              </a:extLst>
            </p:cNvPr>
            <p:cNvSpPr/>
            <p:nvPr/>
          </p:nvSpPr>
          <p:spPr>
            <a:xfrm>
              <a:off x="8338547" y="2080637"/>
              <a:ext cx="567670" cy="5384"/>
            </a:xfrm>
            <a:custGeom>
              <a:avLst/>
              <a:gdLst/>
              <a:ahLst/>
              <a:cxnLst/>
              <a:rect l="l" t="t" r="r" b="b"/>
              <a:pathLst>
                <a:path w="17712" h="168" extrusionOk="0">
                  <a:moveTo>
                    <a:pt x="8856" y="1"/>
                  </a:moveTo>
                  <a:cubicBezTo>
                    <a:pt x="3960" y="1"/>
                    <a:pt x="0" y="34"/>
                    <a:pt x="0" y="84"/>
                  </a:cubicBezTo>
                  <a:cubicBezTo>
                    <a:pt x="0" y="117"/>
                    <a:pt x="3960" y="168"/>
                    <a:pt x="8856" y="168"/>
                  </a:cubicBezTo>
                  <a:cubicBezTo>
                    <a:pt x="13751" y="168"/>
                    <a:pt x="17711" y="117"/>
                    <a:pt x="17711" y="84"/>
                  </a:cubicBezTo>
                  <a:cubicBezTo>
                    <a:pt x="17711" y="34"/>
                    <a:pt x="13751" y="1"/>
                    <a:pt x="8856"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2" name="Google Shape;919;p35">
              <a:extLst>
                <a:ext uri="{FF2B5EF4-FFF2-40B4-BE49-F238E27FC236}">
                  <a16:creationId xmlns:a16="http://schemas.microsoft.com/office/drawing/2014/main" id="{42EBC627-E30C-D67B-EB19-00528FCFD9B8}"/>
                </a:ext>
              </a:extLst>
            </p:cNvPr>
            <p:cNvSpPr/>
            <p:nvPr/>
          </p:nvSpPr>
          <p:spPr>
            <a:xfrm>
              <a:off x="7710912" y="2146500"/>
              <a:ext cx="567670" cy="4872"/>
            </a:xfrm>
            <a:custGeom>
              <a:avLst/>
              <a:gdLst/>
              <a:ahLst/>
              <a:cxnLst/>
              <a:rect l="l" t="t" r="r" b="b"/>
              <a:pathLst>
                <a:path w="17712" h="152" extrusionOk="0">
                  <a:moveTo>
                    <a:pt x="8856" y="1"/>
                  </a:moveTo>
                  <a:cubicBezTo>
                    <a:pt x="3961" y="1"/>
                    <a:pt x="1" y="34"/>
                    <a:pt x="1" y="84"/>
                  </a:cubicBezTo>
                  <a:cubicBezTo>
                    <a:pt x="1" y="118"/>
                    <a:pt x="3961" y="151"/>
                    <a:pt x="8856" y="151"/>
                  </a:cubicBezTo>
                  <a:cubicBezTo>
                    <a:pt x="13735" y="151"/>
                    <a:pt x="17712" y="118"/>
                    <a:pt x="17712" y="84"/>
                  </a:cubicBezTo>
                  <a:cubicBezTo>
                    <a:pt x="17712" y="34"/>
                    <a:pt x="13752" y="1"/>
                    <a:pt x="8856"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3" name="Google Shape;920;p35">
              <a:extLst>
                <a:ext uri="{FF2B5EF4-FFF2-40B4-BE49-F238E27FC236}">
                  <a16:creationId xmlns:a16="http://schemas.microsoft.com/office/drawing/2014/main" id="{58AA288E-9FB4-0152-11FC-14B80525D0B8}"/>
                </a:ext>
              </a:extLst>
            </p:cNvPr>
            <p:cNvSpPr/>
            <p:nvPr/>
          </p:nvSpPr>
          <p:spPr>
            <a:xfrm>
              <a:off x="7738218" y="1525852"/>
              <a:ext cx="567670" cy="4840"/>
            </a:xfrm>
            <a:custGeom>
              <a:avLst/>
              <a:gdLst/>
              <a:ahLst/>
              <a:cxnLst/>
              <a:rect l="l" t="t" r="r" b="b"/>
              <a:pathLst>
                <a:path w="17712" h="151" extrusionOk="0">
                  <a:moveTo>
                    <a:pt x="8856" y="0"/>
                  </a:moveTo>
                  <a:cubicBezTo>
                    <a:pt x="3978" y="0"/>
                    <a:pt x="1" y="34"/>
                    <a:pt x="1" y="84"/>
                  </a:cubicBezTo>
                  <a:cubicBezTo>
                    <a:pt x="1" y="117"/>
                    <a:pt x="3978" y="151"/>
                    <a:pt x="8856" y="151"/>
                  </a:cubicBezTo>
                  <a:cubicBezTo>
                    <a:pt x="13752" y="151"/>
                    <a:pt x="17712" y="117"/>
                    <a:pt x="17712" y="84"/>
                  </a:cubicBezTo>
                  <a:cubicBezTo>
                    <a:pt x="17712" y="34"/>
                    <a:pt x="13752" y="0"/>
                    <a:pt x="8856"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4" name="Google Shape;921;p35">
              <a:extLst>
                <a:ext uri="{FF2B5EF4-FFF2-40B4-BE49-F238E27FC236}">
                  <a16:creationId xmlns:a16="http://schemas.microsoft.com/office/drawing/2014/main" id="{A440E045-53CC-62E7-B784-9794CEB2E198}"/>
                </a:ext>
              </a:extLst>
            </p:cNvPr>
            <p:cNvSpPr/>
            <p:nvPr/>
          </p:nvSpPr>
          <p:spPr>
            <a:xfrm>
              <a:off x="8008656" y="1479251"/>
              <a:ext cx="146244" cy="4872"/>
            </a:xfrm>
            <a:custGeom>
              <a:avLst/>
              <a:gdLst/>
              <a:ahLst/>
              <a:cxnLst/>
              <a:rect l="l" t="t" r="r" b="b"/>
              <a:pathLst>
                <a:path w="4563" h="152" extrusionOk="0">
                  <a:moveTo>
                    <a:pt x="2273" y="1"/>
                  </a:moveTo>
                  <a:cubicBezTo>
                    <a:pt x="1020" y="1"/>
                    <a:pt x="1" y="34"/>
                    <a:pt x="1" y="68"/>
                  </a:cubicBezTo>
                  <a:cubicBezTo>
                    <a:pt x="1" y="118"/>
                    <a:pt x="1020" y="151"/>
                    <a:pt x="2273" y="151"/>
                  </a:cubicBezTo>
                  <a:cubicBezTo>
                    <a:pt x="3543" y="151"/>
                    <a:pt x="4562" y="118"/>
                    <a:pt x="4562" y="68"/>
                  </a:cubicBezTo>
                  <a:cubicBezTo>
                    <a:pt x="4562" y="34"/>
                    <a:pt x="3543" y="1"/>
                    <a:pt x="2273"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5" name="Google Shape;922;p35">
              <a:extLst>
                <a:ext uri="{FF2B5EF4-FFF2-40B4-BE49-F238E27FC236}">
                  <a16:creationId xmlns:a16="http://schemas.microsoft.com/office/drawing/2014/main" id="{618DD24D-EA2A-C168-8B64-90AA061CEFB9}"/>
                </a:ext>
              </a:extLst>
            </p:cNvPr>
            <p:cNvSpPr/>
            <p:nvPr/>
          </p:nvSpPr>
          <p:spPr>
            <a:xfrm>
              <a:off x="7715206" y="1818244"/>
              <a:ext cx="146212" cy="5384"/>
            </a:xfrm>
            <a:custGeom>
              <a:avLst/>
              <a:gdLst/>
              <a:ahLst/>
              <a:cxnLst/>
              <a:rect l="l" t="t" r="r" b="b"/>
              <a:pathLst>
                <a:path w="4562" h="168" extrusionOk="0">
                  <a:moveTo>
                    <a:pt x="2289" y="0"/>
                  </a:moveTo>
                  <a:cubicBezTo>
                    <a:pt x="1020" y="0"/>
                    <a:pt x="0" y="34"/>
                    <a:pt x="0" y="84"/>
                  </a:cubicBezTo>
                  <a:cubicBezTo>
                    <a:pt x="0" y="134"/>
                    <a:pt x="1020" y="167"/>
                    <a:pt x="2289" y="167"/>
                  </a:cubicBezTo>
                  <a:cubicBezTo>
                    <a:pt x="3543" y="167"/>
                    <a:pt x="4562" y="134"/>
                    <a:pt x="4562" y="84"/>
                  </a:cubicBezTo>
                  <a:cubicBezTo>
                    <a:pt x="4562" y="34"/>
                    <a:pt x="3543" y="0"/>
                    <a:pt x="2289"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6" name="Google Shape;923;p35">
              <a:extLst>
                <a:ext uri="{FF2B5EF4-FFF2-40B4-BE49-F238E27FC236}">
                  <a16:creationId xmlns:a16="http://schemas.microsoft.com/office/drawing/2014/main" id="{3D11660C-4CAE-E7AE-2857-B4D0ED879873}"/>
                </a:ext>
              </a:extLst>
            </p:cNvPr>
            <p:cNvSpPr/>
            <p:nvPr/>
          </p:nvSpPr>
          <p:spPr>
            <a:xfrm>
              <a:off x="7712001" y="1878755"/>
              <a:ext cx="146212" cy="5384"/>
            </a:xfrm>
            <a:custGeom>
              <a:avLst/>
              <a:gdLst/>
              <a:ahLst/>
              <a:cxnLst/>
              <a:rect l="l" t="t" r="r" b="b"/>
              <a:pathLst>
                <a:path w="4562" h="168" extrusionOk="0">
                  <a:moveTo>
                    <a:pt x="2273" y="0"/>
                  </a:moveTo>
                  <a:cubicBezTo>
                    <a:pt x="1019" y="0"/>
                    <a:pt x="0" y="34"/>
                    <a:pt x="0" y="84"/>
                  </a:cubicBezTo>
                  <a:cubicBezTo>
                    <a:pt x="0" y="117"/>
                    <a:pt x="1019" y="167"/>
                    <a:pt x="2273" y="167"/>
                  </a:cubicBezTo>
                  <a:cubicBezTo>
                    <a:pt x="3542" y="167"/>
                    <a:pt x="4562" y="117"/>
                    <a:pt x="4562" y="84"/>
                  </a:cubicBezTo>
                  <a:cubicBezTo>
                    <a:pt x="4562" y="34"/>
                    <a:pt x="3542" y="0"/>
                    <a:pt x="2273"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7" name="Google Shape;924;p35">
              <a:extLst>
                <a:ext uri="{FF2B5EF4-FFF2-40B4-BE49-F238E27FC236}">
                  <a16:creationId xmlns:a16="http://schemas.microsoft.com/office/drawing/2014/main" id="{E76F1C69-1134-BFA7-84F3-E80DEE199720}"/>
                </a:ext>
              </a:extLst>
            </p:cNvPr>
            <p:cNvSpPr/>
            <p:nvPr/>
          </p:nvSpPr>
          <p:spPr>
            <a:xfrm>
              <a:off x="7544380" y="1266664"/>
              <a:ext cx="1580321" cy="5384"/>
            </a:xfrm>
            <a:custGeom>
              <a:avLst/>
              <a:gdLst/>
              <a:ahLst/>
              <a:cxnLst/>
              <a:rect l="l" t="t" r="r" b="b"/>
              <a:pathLst>
                <a:path w="49308" h="168" extrusionOk="0">
                  <a:moveTo>
                    <a:pt x="24662" y="1"/>
                  </a:moveTo>
                  <a:cubicBezTo>
                    <a:pt x="11045" y="1"/>
                    <a:pt x="0" y="34"/>
                    <a:pt x="0" y="84"/>
                  </a:cubicBezTo>
                  <a:cubicBezTo>
                    <a:pt x="0" y="118"/>
                    <a:pt x="11045" y="168"/>
                    <a:pt x="24662" y="168"/>
                  </a:cubicBezTo>
                  <a:cubicBezTo>
                    <a:pt x="38280" y="168"/>
                    <a:pt x="49307" y="118"/>
                    <a:pt x="49307" y="84"/>
                  </a:cubicBezTo>
                  <a:cubicBezTo>
                    <a:pt x="49307" y="34"/>
                    <a:pt x="38280" y="1"/>
                    <a:pt x="24662"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8" name="Google Shape;925;p35">
              <a:extLst>
                <a:ext uri="{FF2B5EF4-FFF2-40B4-BE49-F238E27FC236}">
                  <a16:creationId xmlns:a16="http://schemas.microsoft.com/office/drawing/2014/main" id="{E18F9A01-85F0-C5D3-4FF5-E0D39F3D9F73}"/>
                </a:ext>
              </a:extLst>
            </p:cNvPr>
            <p:cNvSpPr/>
            <p:nvPr/>
          </p:nvSpPr>
          <p:spPr>
            <a:xfrm>
              <a:off x="7625787" y="1197051"/>
              <a:ext cx="43941" cy="37627"/>
            </a:xfrm>
            <a:custGeom>
              <a:avLst/>
              <a:gdLst/>
              <a:ahLst/>
              <a:cxnLst/>
              <a:rect l="l" t="t" r="r" b="b"/>
              <a:pathLst>
                <a:path w="1371" h="1174" extrusionOk="0">
                  <a:moveTo>
                    <a:pt x="785" y="0"/>
                  </a:moveTo>
                  <a:cubicBezTo>
                    <a:pt x="267" y="0"/>
                    <a:pt x="0" y="635"/>
                    <a:pt x="384" y="1003"/>
                  </a:cubicBezTo>
                  <a:cubicBezTo>
                    <a:pt x="502" y="1121"/>
                    <a:pt x="646" y="1173"/>
                    <a:pt x="787" y="1173"/>
                  </a:cubicBezTo>
                  <a:cubicBezTo>
                    <a:pt x="1085" y="1173"/>
                    <a:pt x="1370" y="937"/>
                    <a:pt x="1370" y="585"/>
                  </a:cubicBezTo>
                  <a:cubicBezTo>
                    <a:pt x="1370" y="268"/>
                    <a:pt x="1120" y="0"/>
                    <a:pt x="785"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49" name="Google Shape;926;p35">
              <a:extLst>
                <a:ext uri="{FF2B5EF4-FFF2-40B4-BE49-F238E27FC236}">
                  <a16:creationId xmlns:a16="http://schemas.microsoft.com/office/drawing/2014/main" id="{9841AAD0-9DF1-AEF5-613D-963BADE86BA0}"/>
                </a:ext>
              </a:extLst>
            </p:cNvPr>
            <p:cNvSpPr/>
            <p:nvPr/>
          </p:nvSpPr>
          <p:spPr>
            <a:xfrm>
              <a:off x="7706649" y="1197051"/>
              <a:ext cx="43941" cy="37627"/>
            </a:xfrm>
            <a:custGeom>
              <a:avLst/>
              <a:gdLst/>
              <a:ahLst/>
              <a:cxnLst/>
              <a:rect l="l" t="t" r="r" b="b"/>
              <a:pathLst>
                <a:path w="1371" h="1174" extrusionOk="0">
                  <a:moveTo>
                    <a:pt x="785" y="0"/>
                  </a:moveTo>
                  <a:cubicBezTo>
                    <a:pt x="251" y="0"/>
                    <a:pt x="0" y="635"/>
                    <a:pt x="368" y="1003"/>
                  </a:cubicBezTo>
                  <a:cubicBezTo>
                    <a:pt x="485" y="1121"/>
                    <a:pt x="631" y="1173"/>
                    <a:pt x="774" y="1173"/>
                  </a:cubicBezTo>
                  <a:cubicBezTo>
                    <a:pt x="1077" y="1173"/>
                    <a:pt x="1370" y="937"/>
                    <a:pt x="1370" y="585"/>
                  </a:cubicBezTo>
                  <a:cubicBezTo>
                    <a:pt x="1370" y="268"/>
                    <a:pt x="1103" y="0"/>
                    <a:pt x="785"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0" name="Google Shape;927;p35">
              <a:extLst>
                <a:ext uri="{FF2B5EF4-FFF2-40B4-BE49-F238E27FC236}">
                  <a16:creationId xmlns:a16="http://schemas.microsoft.com/office/drawing/2014/main" id="{9400B189-95AD-5F2A-98BE-0873FE343F8A}"/>
                </a:ext>
              </a:extLst>
            </p:cNvPr>
            <p:cNvSpPr/>
            <p:nvPr/>
          </p:nvSpPr>
          <p:spPr>
            <a:xfrm>
              <a:off x="7786966" y="1197051"/>
              <a:ext cx="43941" cy="37627"/>
            </a:xfrm>
            <a:custGeom>
              <a:avLst/>
              <a:gdLst/>
              <a:ahLst/>
              <a:cxnLst/>
              <a:rect l="l" t="t" r="r" b="b"/>
              <a:pathLst>
                <a:path w="1371" h="1174" extrusionOk="0">
                  <a:moveTo>
                    <a:pt x="786" y="0"/>
                  </a:moveTo>
                  <a:cubicBezTo>
                    <a:pt x="251" y="0"/>
                    <a:pt x="0" y="635"/>
                    <a:pt x="368" y="1003"/>
                  </a:cubicBezTo>
                  <a:cubicBezTo>
                    <a:pt x="486" y="1121"/>
                    <a:pt x="631" y="1173"/>
                    <a:pt x="774" y="1173"/>
                  </a:cubicBezTo>
                  <a:cubicBezTo>
                    <a:pt x="1077" y="1173"/>
                    <a:pt x="1370" y="937"/>
                    <a:pt x="1370" y="585"/>
                  </a:cubicBezTo>
                  <a:cubicBezTo>
                    <a:pt x="1370" y="268"/>
                    <a:pt x="1103" y="0"/>
                    <a:pt x="786"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1" name="Google Shape;928;p35">
              <a:extLst>
                <a:ext uri="{FF2B5EF4-FFF2-40B4-BE49-F238E27FC236}">
                  <a16:creationId xmlns:a16="http://schemas.microsoft.com/office/drawing/2014/main" id="{298B9474-7427-FCF5-CB80-A6A51849CF68}"/>
                </a:ext>
              </a:extLst>
            </p:cNvPr>
            <p:cNvSpPr/>
            <p:nvPr/>
          </p:nvSpPr>
          <p:spPr>
            <a:xfrm>
              <a:off x="4706705" y="1223300"/>
              <a:ext cx="1060342" cy="697793"/>
            </a:xfrm>
            <a:custGeom>
              <a:avLst/>
              <a:gdLst/>
              <a:ahLst/>
              <a:cxnLst/>
              <a:rect l="l" t="t" r="r" b="b"/>
              <a:pathLst>
                <a:path w="33084" h="21772" extrusionOk="0">
                  <a:moveTo>
                    <a:pt x="2256" y="0"/>
                  </a:moveTo>
                  <a:lnTo>
                    <a:pt x="1" y="21771"/>
                  </a:lnTo>
                  <a:lnTo>
                    <a:pt x="30561" y="21771"/>
                  </a:lnTo>
                  <a:lnTo>
                    <a:pt x="33084" y="0"/>
                  </a:lnTo>
                  <a:close/>
                </a:path>
              </a:pathLst>
            </a:custGeom>
            <a:solidFill>
              <a:srgbClr val="F5F5F5"/>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2" name="Google Shape;929;p35">
              <a:extLst>
                <a:ext uri="{FF2B5EF4-FFF2-40B4-BE49-F238E27FC236}">
                  <a16:creationId xmlns:a16="http://schemas.microsoft.com/office/drawing/2014/main" id="{3B3A4D0D-5941-1B84-FEAB-15A7D67BFB12}"/>
                </a:ext>
              </a:extLst>
            </p:cNvPr>
            <p:cNvSpPr/>
            <p:nvPr/>
          </p:nvSpPr>
          <p:spPr>
            <a:xfrm>
              <a:off x="4812726" y="1335731"/>
              <a:ext cx="51440" cy="468603"/>
            </a:xfrm>
            <a:custGeom>
              <a:avLst/>
              <a:gdLst/>
              <a:ahLst/>
              <a:cxnLst/>
              <a:rect l="l" t="t" r="r" b="b"/>
              <a:pathLst>
                <a:path w="1605" h="14621" extrusionOk="0">
                  <a:moveTo>
                    <a:pt x="1554" y="1"/>
                  </a:moveTo>
                  <a:cubicBezTo>
                    <a:pt x="1503" y="1"/>
                    <a:pt x="1136" y="3269"/>
                    <a:pt x="719" y="7303"/>
                  </a:cubicBezTo>
                  <a:cubicBezTo>
                    <a:pt x="302" y="11329"/>
                    <a:pt x="1" y="14604"/>
                    <a:pt x="51" y="14621"/>
                  </a:cubicBezTo>
                  <a:cubicBezTo>
                    <a:pt x="84" y="14621"/>
                    <a:pt x="469" y="11346"/>
                    <a:pt x="886" y="7319"/>
                  </a:cubicBezTo>
                  <a:cubicBezTo>
                    <a:pt x="1304" y="3276"/>
                    <a:pt x="1605" y="1"/>
                    <a:pt x="1555" y="1"/>
                  </a:cubicBezTo>
                  <a:cubicBezTo>
                    <a:pt x="1555" y="1"/>
                    <a:pt x="1555" y="1"/>
                    <a:pt x="1554"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3" name="Google Shape;930;p35">
              <a:extLst>
                <a:ext uri="{FF2B5EF4-FFF2-40B4-BE49-F238E27FC236}">
                  <a16:creationId xmlns:a16="http://schemas.microsoft.com/office/drawing/2014/main" id="{347E45B9-C510-9AC5-F37C-E4F719BF5C3F}"/>
                </a:ext>
              </a:extLst>
            </p:cNvPr>
            <p:cNvSpPr/>
            <p:nvPr/>
          </p:nvSpPr>
          <p:spPr>
            <a:xfrm>
              <a:off x="4894133" y="1356628"/>
              <a:ext cx="98586" cy="4840"/>
            </a:xfrm>
            <a:custGeom>
              <a:avLst/>
              <a:gdLst/>
              <a:ahLst/>
              <a:cxnLst/>
              <a:rect l="l" t="t" r="r" b="b"/>
              <a:pathLst>
                <a:path w="3076" h="151" extrusionOk="0">
                  <a:moveTo>
                    <a:pt x="1538" y="1"/>
                  </a:moveTo>
                  <a:cubicBezTo>
                    <a:pt x="686" y="1"/>
                    <a:pt x="1" y="34"/>
                    <a:pt x="1" y="67"/>
                  </a:cubicBezTo>
                  <a:cubicBezTo>
                    <a:pt x="1" y="118"/>
                    <a:pt x="686" y="151"/>
                    <a:pt x="1538" y="151"/>
                  </a:cubicBezTo>
                  <a:cubicBezTo>
                    <a:pt x="2390" y="151"/>
                    <a:pt x="3075" y="118"/>
                    <a:pt x="3075" y="67"/>
                  </a:cubicBezTo>
                  <a:cubicBezTo>
                    <a:pt x="3075" y="34"/>
                    <a:pt x="2390" y="1"/>
                    <a:pt x="1538"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4" name="Google Shape;931;p35">
              <a:extLst>
                <a:ext uri="{FF2B5EF4-FFF2-40B4-BE49-F238E27FC236}">
                  <a16:creationId xmlns:a16="http://schemas.microsoft.com/office/drawing/2014/main" id="{E9A432E3-6D2C-9DE9-614E-970E21C23C65}"/>
                </a:ext>
              </a:extLst>
            </p:cNvPr>
            <p:cNvSpPr/>
            <p:nvPr/>
          </p:nvSpPr>
          <p:spPr>
            <a:xfrm>
              <a:off x="5019449" y="1356628"/>
              <a:ext cx="391491" cy="4840"/>
            </a:xfrm>
            <a:custGeom>
              <a:avLst/>
              <a:gdLst/>
              <a:ahLst/>
              <a:cxnLst/>
              <a:rect l="l" t="t" r="r" b="b"/>
              <a:pathLst>
                <a:path w="12215" h="151" extrusionOk="0">
                  <a:moveTo>
                    <a:pt x="6116" y="1"/>
                  </a:moveTo>
                  <a:cubicBezTo>
                    <a:pt x="2724" y="1"/>
                    <a:pt x="0" y="34"/>
                    <a:pt x="0" y="67"/>
                  </a:cubicBezTo>
                  <a:cubicBezTo>
                    <a:pt x="0" y="118"/>
                    <a:pt x="2741" y="151"/>
                    <a:pt x="6116" y="151"/>
                  </a:cubicBezTo>
                  <a:cubicBezTo>
                    <a:pt x="9491" y="151"/>
                    <a:pt x="12214" y="118"/>
                    <a:pt x="12214" y="67"/>
                  </a:cubicBezTo>
                  <a:cubicBezTo>
                    <a:pt x="12214" y="34"/>
                    <a:pt x="9491" y="1"/>
                    <a:pt x="6116"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5" name="Google Shape;932;p35">
              <a:extLst>
                <a:ext uri="{FF2B5EF4-FFF2-40B4-BE49-F238E27FC236}">
                  <a16:creationId xmlns:a16="http://schemas.microsoft.com/office/drawing/2014/main" id="{C9835F77-E649-47B1-1854-499494968D31}"/>
                </a:ext>
              </a:extLst>
            </p:cNvPr>
            <p:cNvSpPr/>
            <p:nvPr/>
          </p:nvSpPr>
          <p:spPr>
            <a:xfrm>
              <a:off x="4882884" y="1604567"/>
              <a:ext cx="98041" cy="4872"/>
            </a:xfrm>
            <a:custGeom>
              <a:avLst/>
              <a:gdLst/>
              <a:ahLst/>
              <a:cxnLst/>
              <a:rect l="l" t="t" r="r" b="b"/>
              <a:pathLst>
                <a:path w="3059" h="152" extrusionOk="0">
                  <a:moveTo>
                    <a:pt x="1521" y="1"/>
                  </a:moveTo>
                  <a:cubicBezTo>
                    <a:pt x="686" y="1"/>
                    <a:pt x="1" y="34"/>
                    <a:pt x="1" y="67"/>
                  </a:cubicBezTo>
                  <a:cubicBezTo>
                    <a:pt x="1" y="118"/>
                    <a:pt x="686" y="151"/>
                    <a:pt x="1521" y="151"/>
                  </a:cubicBezTo>
                  <a:cubicBezTo>
                    <a:pt x="2373" y="151"/>
                    <a:pt x="3058" y="118"/>
                    <a:pt x="3058" y="67"/>
                  </a:cubicBezTo>
                  <a:cubicBezTo>
                    <a:pt x="3058" y="34"/>
                    <a:pt x="2373" y="1"/>
                    <a:pt x="1521"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6" name="Google Shape;933;p35">
              <a:extLst>
                <a:ext uri="{FF2B5EF4-FFF2-40B4-BE49-F238E27FC236}">
                  <a16:creationId xmlns:a16="http://schemas.microsoft.com/office/drawing/2014/main" id="{9BA55273-749E-11E2-A716-557B39508AF5}"/>
                </a:ext>
              </a:extLst>
            </p:cNvPr>
            <p:cNvSpPr/>
            <p:nvPr/>
          </p:nvSpPr>
          <p:spPr>
            <a:xfrm>
              <a:off x="5007655" y="1604567"/>
              <a:ext cx="392036" cy="4872"/>
            </a:xfrm>
            <a:custGeom>
              <a:avLst/>
              <a:gdLst/>
              <a:ahLst/>
              <a:cxnLst/>
              <a:rect l="l" t="t" r="r" b="b"/>
              <a:pathLst>
                <a:path w="12232" h="152" extrusionOk="0">
                  <a:moveTo>
                    <a:pt x="6116" y="1"/>
                  </a:moveTo>
                  <a:cubicBezTo>
                    <a:pt x="2741" y="1"/>
                    <a:pt x="1" y="34"/>
                    <a:pt x="1" y="67"/>
                  </a:cubicBezTo>
                  <a:cubicBezTo>
                    <a:pt x="1" y="118"/>
                    <a:pt x="2741" y="151"/>
                    <a:pt x="6116" y="151"/>
                  </a:cubicBezTo>
                  <a:cubicBezTo>
                    <a:pt x="9491" y="151"/>
                    <a:pt x="12232" y="118"/>
                    <a:pt x="12232" y="67"/>
                  </a:cubicBezTo>
                  <a:cubicBezTo>
                    <a:pt x="12232" y="34"/>
                    <a:pt x="9491" y="1"/>
                    <a:pt x="6116"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7" name="Google Shape;934;p35">
              <a:extLst>
                <a:ext uri="{FF2B5EF4-FFF2-40B4-BE49-F238E27FC236}">
                  <a16:creationId xmlns:a16="http://schemas.microsoft.com/office/drawing/2014/main" id="{44948B52-11FB-F2D5-64CA-F3DC5F18A083}"/>
                </a:ext>
              </a:extLst>
            </p:cNvPr>
            <p:cNvSpPr/>
            <p:nvPr/>
          </p:nvSpPr>
          <p:spPr>
            <a:xfrm>
              <a:off x="4874327" y="1718633"/>
              <a:ext cx="391491" cy="5384"/>
            </a:xfrm>
            <a:custGeom>
              <a:avLst/>
              <a:gdLst/>
              <a:ahLst/>
              <a:cxnLst/>
              <a:rect l="l" t="t" r="r" b="b"/>
              <a:pathLst>
                <a:path w="12215" h="168" extrusionOk="0">
                  <a:moveTo>
                    <a:pt x="6116" y="1"/>
                  </a:moveTo>
                  <a:cubicBezTo>
                    <a:pt x="2741" y="1"/>
                    <a:pt x="0" y="34"/>
                    <a:pt x="0" y="84"/>
                  </a:cubicBezTo>
                  <a:cubicBezTo>
                    <a:pt x="0" y="134"/>
                    <a:pt x="2741" y="168"/>
                    <a:pt x="6116" y="168"/>
                  </a:cubicBezTo>
                  <a:cubicBezTo>
                    <a:pt x="9491" y="168"/>
                    <a:pt x="12214" y="134"/>
                    <a:pt x="12214" y="84"/>
                  </a:cubicBezTo>
                  <a:cubicBezTo>
                    <a:pt x="12214" y="34"/>
                    <a:pt x="9491" y="1"/>
                    <a:pt x="6116"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8" name="Google Shape;935;p35">
              <a:extLst>
                <a:ext uri="{FF2B5EF4-FFF2-40B4-BE49-F238E27FC236}">
                  <a16:creationId xmlns:a16="http://schemas.microsoft.com/office/drawing/2014/main" id="{DABC3C0C-9004-29F9-D867-E0E610B85ADA}"/>
                </a:ext>
              </a:extLst>
            </p:cNvPr>
            <p:cNvSpPr/>
            <p:nvPr/>
          </p:nvSpPr>
          <p:spPr>
            <a:xfrm>
              <a:off x="4897338" y="1426241"/>
              <a:ext cx="138744" cy="5384"/>
            </a:xfrm>
            <a:custGeom>
              <a:avLst/>
              <a:gdLst/>
              <a:ahLst/>
              <a:cxnLst/>
              <a:rect l="l" t="t" r="r" b="b"/>
              <a:pathLst>
                <a:path w="4329" h="168" extrusionOk="0">
                  <a:moveTo>
                    <a:pt x="2173" y="1"/>
                  </a:moveTo>
                  <a:cubicBezTo>
                    <a:pt x="970" y="1"/>
                    <a:pt x="1" y="34"/>
                    <a:pt x="1" y="84"/>
                  </a:cubicBezTo>
                  <a:cubicBezTo>
                    <a:pt x="1" y="134"/>
                    <a:pt x="970" y="168"/>
                    <a:pt x="2173" y="168"/>
                  </a:cubicBezTo>
                  <a:cubicBezTo>
                    <a:pt x="3359" y="168"/>
                    <a:pt x="4328" y="134"/>
                    <a:pt x="4328" y="84"/>
                  </a:cubicBezTo>
                  <a:cubicBezTo>
                    <a:pt x="4328" y="34"/>
                    <a:pt x="3359" y="1"/>
                    <a:pt x="2173"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59" name="Google Shape;936;p35">
              <a:extLst>
                <a:ext uri="{FF2B5EF4-FFF2-40B4-BE49-F238E27FC236}">
                  <a16:creationId xmlns:a16="http://schemas.microsoft.com/office/drawing/2014/main" id="{0ECD5DD2-DE29-8985-627D-2C669B274765}"/>
                </a:ext>
              </a:extLst>
            </p:cNvPr>
            <p:cNvSpPr/>
            <p:nvPr/>
          </p:nvSpPr>
          <p:spPr>
            <a:xfrm>
              <a:off x="4894133" y="1529057"/>
              <a:ext cx="138200" cy="4872"/>
            </a:xfrm>
            <a:custGeom>
              <a:avLst/>
              <a:gdLst/>
              <a:ahLst/>
              <a:cxnLst/>
              <a:rect l="l" t="t" r="r" b="b"/>
              <a:pathLst>
                <a:path w="4312" h="152" extrusionOk="0">
                  <a:moveTo>
                    <a:pt x="2156" y="1"/>
                  </a:moveTo>
                  <a:cubicBezTo>
                    <a:pt x="970" y="1"/>
                    <a:pt x="1" y="34"/>
                    <a:pt x="1" y="84"/>
                  </a:cubicBezTo>
                  <a:cubicBezTo>
                    <a:pt x="1" y="118"/>
                    <a:pt x="970" y="151"/>
                    <a:pt x="2156" y="151"/>
                  </a:cubicBezTo>
                  <a:cubicBezTo>
                    <a:pt x="3342" y="151"/>
                    <a:pt x="4311" y="118"/>
                    <a:pt x="4311" y="84"/>
                  </a:cubicBezTo>
                  <a:cubicBezTo>
                    <a:pt x="4311" y="34"/>
                    <a:pt x="3342" y="1"/>
                    <a:pt x="2156"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0" name="Google Shape;937;p35">
              <a:extLst>
                <a:ext uri="{FF2B5EF4-FFF2-40B4-BE49-F238E27FC236}">
                  <a16:creationId xmlns:a16="http://schemas.microsoft.com/office/drawing/2014/main" id="{64C7410B-C7E6-A74F-DAF0-73E1CD845AEB}"/>
                </a:ext>
              </a:extLst>
            </p:cNvPr>
            <p:cNvSpPr/>
            <p:nvPr/>
          </p:nvSpPr>
          <p:spPr>
            <a:xfrm>
              <a:off x="5010892" y="1675782"/>
              <a:ext cx="138712" cy="4872"/>
            </a:xfrm>
            <a:custGeom>
              <a:avLst/>
              <a:gdLst/>
              <a:ahLst/>
              <a:cxnLst/>
              <a:rect l="l" t="t" r="r" b="b"/>
              <a:pathLst>
                <a:path w="4328" h="152" extrusionOk="0">
                  <a:moveTo>
                    <a:pt x="2172" y="1"/>
                  </a:moveTo>
                  <a:cubicBezTo>
                    <a:pt x="969" y="1"/>
                    <a:pt x="0" y="34"/>
                    <a:pt x="0" y="84"/>
                  </a:cubicBezTo>
                  <a:cubicBezTo>
                    <a:pt x="0" y="118"/>
                    <a:pt x="969" y="151"/>
                    <a:pt x="2172" y="151"/>
                  </a:cubicBezTo>
                  <a:cubicBezTo>
                    <a:pt x="3359" y="151"/>
                    <a:pt x="4328" y="118"/>
                    <a:pt x="4328" y="84"/>
                  </a:cubicBezTo>
                  <a:cubicBezTo>
                    <a:pt x="4328" y="34"/>
                    <a:pt x="3359" y="1"/>
                    <a:pt x="2172"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1" name="Google Shape;938;p35">
              <a:extLst>
                <a:ext uri="{FF2B5EF4-FFF2-40B4-BE49-F238E27FC236}">
                  <a16:creationId xmlns:a16="http://schemas.microsoft.com/office/drawing/2014/main" id="{FBE1FE4D-7759-7E0E-E006-9EE06697F183}"/>
                </a:ext>
              </a:extLst>
            </p:cNvPr>
            <p:cNvSpPr/>
            <p:nvPr/>
          </p:nvSpPr>
          <p:spPr>
            <a:xfrm>
              <a:off x="5185981" y="1426241"/>
              <a:ext cx="353479" cy="5384"/>
            </a:xfrm>
            <a:custGeom>
              <a:avLst/>
              <a:gdLst/>
              <a:ahLst/>
              <a:cxnLst/>
              <a:rect l="l" t="t" r="r" b="b"/>
              <a:pathLst>
                <a:path w="11029" h="168" extrusionOk="0">
                  <a:moveTo>
                    <a:pt x="5515" y="1"/>
                  </a:moveTo>
                  <a:cubicBezTo>
                    <a:pt x="2474" y="1"/>
                    <a:pt x="1" y="34"/>
                    <a:pt x="1" y="84"/>
                  </a:cubicBezTo>
                  <a:cubicBezTo>
                    <a:pt x="1" y="134"/>
                    <a:pt x="2474" y="168"/>
                    <a:pt x="5515" y="168"/>
                  </a:cubicBezTo>
                  <a:cubicBezTo>
                    <a:pt x="8556" y="168"/>
                    <a:pt x="11028" y="134"/>
                    <a:pt x="11028" y="84"/>
                  </a:cubicBezTo>
                  <a:cubicBezTo>
                    <a:pt x="11028" y="34"/>
                    <a:pt x="8556" y="1"/>
                    <a:pt x="5515"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2" name="Google Shape;939;p35">
              <a:extLst>
                <a:ext uri="{FF2B5EF4-FFF2-40B4-BE49-F238E27FC236}">
                  <a16:creationId xmlns:a16="http://schemas.microsoft.com/office/drawing/2014/main" id="{185BB4B4-A673-28A9-06D1-FCBC90F02EE8}"/>
                </a:ext>
              </a:extLst>
            </p:cNvPr>
            <p:cNvSpPr/>
            <p:nvPr/>
          </p:nvSpPr>
          <p:spPr>
            <a:xfrm>
              <a:off x="5076754" y="1534954"/>
              <a:ext cx="353447" cy="5384"/>
            </a:xfrm>
            <a:custGeom>
              <a:avLst/>
              <a:gdLst/>
              <a:ahLst/>
              <a:cxnLst/>
              <a:rect l="l" t="t" r="r" b="b"/>
              <a:pathLst>
                <a:path w="11028" h="168" extrusionOk="0">
                  <a:moveTo>
                    <a:pt x="5514" y="1"/>
                  </a:moveTo>
                  <a:cubicBezTo>
                    <a:pt x="2473" y="1"/>
                    <a:pt x="0" y="34"/>
                    <a:pt x="0" y="84"/>
                  </a:cubicBezTo>
                  <a:cubicBezTo>
                    <a:pt x="0" y="117"/>
                    <a:pt x="2473" y="168"/>
                    <a:pt x="5514" y="168"/>
                  </a:cubicBezTo>
                  <a:cubicBezTo>
                    <a:pt x="8555" y="168"/>
                    <a:pt x="11028" y="117"/>
                    <a:pt x="11028" y="84"/>
                  </a:cubicBezTo>
                  <a:cubicBezTo>
                    <a:pt x="11028" y="34"/>
                    <a:pt x="8572" y="1"/>
                    <a:pt x="5514"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3" name="Google Shape;940;p35">
              <a:extLst>
                <a:ext uri="{FF2B5EF4-FFF2-40B4-BE49-F238E27FC236}">
                  <a16:creationId xmlns:a16="http://schemas.microsoft.com/office/drawing/2014/main" id="{7539BFF2-4715-E5BC-1FFF-797130B47975}"/>
                </a:ext>
              </a:extLst>
            </p:cNvPr>
            <p:cNvSpPr/>
            <p:nvPr/>
          </p:nvSpPr>
          <p:spPr>
            <a:xfrm>
              <a:off x="5198320" y="1675782"/>
              <a:ext cx="353447" cy="4872"/>
            </a:xfrm>
            <a:custGeom>
              <a:avLst/>
              <a:gdLst/>
              <a:ahLst/>
              <a:cxnLst/>
              <a:rect l="l" t="t" r="r" b="b"/>
              <a:pathLst>
                <a:path w="11028" h="152" extrusionOk="0">
                  <a:moveTo>
                    <a:pt x="5514" y="1"/>
                  </a:moveTo>
                  <a:cubicBezTo>
                    <a:pt x="2473" y="1"/>
                    <a:pt x="0" y="34"/>
                    <a:pt x="0" y="84"/>
                  </a:cubicBezTo>
                  <a:cubicBezTo>
                    <a:pt x="0" y="118"/>
                    <a:pt x="2473" y="151"/>
                    <a:pt x="5514" y="151"/>
                  </a:cubicBezTo>
                  <a:cubicBezTo>
                    <a:pt x="8572" y="151"/>
                    <a:pt x="11028" y="118"/>
                    <a:pt x="11028" y="84"/>
                  </a:cubicBezTo>
                  <a:cubicBezTo>
                    <a:pt x="11028" y="34"/>
                    <a:pt x="8572" y="1"/>
                    <a:pt x="5514"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4" name="Google Shape;941;p35">
              <a:extLst>
                <a:ext uri="{FF2B5EF4-FFF2-40B4-BE49-F238E27FC236}">
                  <a16:creationId xmlns:a16="http://schemas.microsoft.com/office/drawing/2014/main" id="{E6DACE88-3FBF-DE4C-199D-735B034488B3}"/>
                </a:ext>
              </a:extLst>
            </p:cNvPr>
            <p:cNvSpPr/>
            <p:nvPr/>
          </p:nvSpPr>
          <p:spPr>
            <a:xfrm>
              <a:off x="4875384" y="1801642"/>
              <a:ext cx="354024" cy="4840"/>
            </a:xfrm>
            <a:custGeom>
              <a:avLst/>
              <a:gdLst/>
              <a:ahLst/>
              <a:cxnLst/>
              <a:rect l="l" t="t" r="r" b="b"/>
              <a:pathLst>
                <a:path w="11046" h="151" extrusionOk="0">
                  <a:moveTo>
                    <a:pt x="5531" y="0"/>
                  </a:moveTo>
                  <a:cubicBezTo>
                    <a:pt x="2474" y="0"/>
                    <a:pt x="1" y="34"/>
                    <a:pt x="1" y="84"/>
                  </a:cubicBezTo>
                  <a:cubicBezTo>
                    <a:pt x="1" y="117"/>
                    <a:pt x="2474" y="151"/>
                    <a:pt x="5531" y="151"/>
                  </a:cubicBezTo>
                  <a:cubicBezTo>
                    <a:pt x="8572" y="151"/>
                    <a:pt x="11045" y="117"/>
                    <a:pt x="11045" y="84"/>
                  </a:cubicBezTo>
                  <a:cubicBezTo>
                    <a:pt x="11045" y="34"/>
                    <a:pt x="8572" y="0"/>
                    <a:pt x="5531"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5" name="Google Shape;942;p35">
              <a:extLst>
                <a:ext uri="{FF2B5EF4-FFF2-40B4-BE49-F238E27FC236}">
                  <a16:creationId xmlns:a16="http://schemas.microsoft.com/office/drawing/2014/main" id="{3FA323CC-4815-E147-A39F-5B3F919C4FC4}"/>
                </a:ext>
              </a:extLst>
            </p:cNvPr>
            <p:cNvSpPr/>
            <p:nvPr/>
          </p:nvSpPr>
          <p:spPr>
            <a:xfrm>
              <a:off x="5266843" y="1801642"/>
              <a:ext cx="353479" cy="4840"/>
            </a:xfrm>
            <a:custGeom>
              <a:avLst/>
              <a:gdLst/>
              <a:ahLst/>
              <a:cxnLst/>
              <a:rect l="l" t="t" r="r" b="b"/>
              <a:pathLst>
                <a:path w="11029" h="151" extrusionOk="0">
                  <a:moveTo>
                    <a:pt x="5515" y="0"/>
                  </a:moveTo>
                  <a:cubicBezTo>
                    <a:pt x="2457" y="0"/>
                    <a:pt x="1" y="34"/>
                    <a:pt x="1" y="84"/>
                  </a:cubicBezTo>
                  <a:cubicBezTo>
                    <a:pt x="1" y="117"/>
                    <a:pt x="2457" y="151"/>
                    <a:pt x="5515" y="151"/>
                  </a:cubicBezTo>
                  <a:cubicBezTo>
                    <a:pt x="8556" y="151"/>
                    <a:pt x="11028" y="117"/>
                    <a:pt x="11028" y="84"/>
                  </a:cubicBezTo>
                  <a:cubicBezTo>
                    <a:pt x="11028" y="34"/>
                    <a:pt x="8556" y="0"/>
                    <a:pt x="5515"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6" name="Google Shape;943;p35">
              <a:extLst>
                <a:ext uri="{FF2B5EF4-FFF2-40B4-BE49-F238E27FC236}">
                  <a16:creationId xmlns:a16="http://schemas.microsoft.com/office/drawing/2014/main" id="{44DD55E6-6DD4-78DE-6C22-589AA2109D84}"/>
                </a:ext>
              </a:extLst>
            </p:cNvPr>
            <p:cNvSpPr/>
            <p:nvPr/>
          </p:nvSpPr>
          <p:spPr>
            <a:xfrm>
              <a:off x="4875384" y="1842346"/>
              <a:ext cx="354024" cy="5384"/>
            </a:xfrm>
            <a:custGeom>
              <a:avLst/>
              <a:gdLst/>
              <a:ahLst/>
              <a:cxnLst/>
              <a:rect l="l" t="t" r="r" b="b"/>
              <a:pathLst>
                <a:path w="11046" h="168" extrusionOk="0">
                  <a:moveTo>
                    <a:pt x="5531" y="0"/>
                  </a:moveTo>
                  <a:cubicBezTo>
                    <a:pt x="2474" y="0"/>
                    <a:pt x="1" y="34"/>
                    <a:pt x="1" y="84"/>
                  </a:cubicBezTo>
                  <a:cubicBezTo>
                    <a:pt x="1" y="134"/>
                    <a:pt x="2474" y="167"/>
                    <a:pt x="5531" y="167"/>
                  </a:cubicBezTo>
                  <a:cubicBezTo>
                    <a:pt x="8572" y="167"/>
                    <a:pt x="11045" y="134"/>
                    <a:pt x="11045" y="84"/>
                  </a:cubicBezTo>
                  <a:cubicBezTo>
                    <a:pt x="11045" y="34"/>
                    <a:pt x="8572" y="0"/>
                    <a:pt x="5531"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7" name="Google Shape;944;p35">
              <a:extLst>
                <a:ext uri="{FF2B5EF4-FFF2-40B4-BE49-F238E27FC236}">
                  <a16:creationId xmlns:a16="http://schemas.microsoft.com/office/drawing/2014/main" id="{E2F3B11A-7B62-8CC8-5E13-EB37019C8E9E}"/>
                </a:ext>
              </a:extLst>
            </p:cNvPr>
            <p:cNvSpPr/>
            <p:nvPr/>
          </p:nvSpPr>
          <p:spPr>
            <a:xfrm>
              <a:off x="4892531" y="1455695"/>
              <a:ext cx="353992" cy="5384"/>
            </a:xfrm>
            <a:custGeom>
              <a:avLst/>
              <a:gdLst/>
              <a:ahLst/>
              <a:cxnLst/>
              <a:rect l="l" t="t" r="r" b="b"/>
              <a:pathLst>
                <a:path w="11045" h="168" extrusionOk="0">
                  <a:moveTo>
                    <a:pt x="5531" y="1"/>
                  </a:moveTo>
                  <a:cubicBezTo>
                    <a:pt x="2473" y="1"/>
                    <a:pt x="1" y="34"/>
                    <a:pt x="1" y="84"/>
                  </a:cubicBezTo>
                  <a:cubicBezTo>
                    <a:pt x="1" y="134"/>
                    <a:pt x="2473" y="168"/>
                    <a:pt x="5531" y="168"/>
                  </a:cubicBezTo>
                  <a:cubicBezTo>
                    <a:pt x="8572" y="168"/>
                    <a:pt x="11045" y="134"/>
                    <a:pt x="11045" y="84"/>
                  </a:cubicBezTo>
                  <a:cubicBezTo>
                    <a:pt x="11045" y="34"/>
                    <a:pt x="8572" y="1"/>
                    <a:pt x="5531"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8" name="Google Shape;945;p35">
              <a:extLst>
                <a:ext uri="{FF2B5EF4-FFF2-40B4-BE49-F238E27FC236}">
                  <a16:creationId xmlns:a16="http://schemas.microsoft.com/office/drawing/2014/main" id="{9D3C3446-6BFE-BFF0-341C-65C9F6024577}"/>
                </a:ext>
              </a:extLst>
            </p:cNvPr>
            <p:cNvSpPr/>
            <p:nvPr/>
          </p:nvSpPr>
          <p:spPr>
            <a:xfrm>
              <a:off x="5061210" y="1426785"/>
              <a:ext cx="91086" cy="4840"/>
            </a:xfrm>
            <a:custGeom>
              <a:avLst/>
              <a:gdLst/>
              <a:ahLst/>
              <a:cxnLst/>
              <a:rect l="l" t="t" r="r" b="b"/>
              <a:pathLst>
                <a:path w="2842" h="151" extrusionOk="0">
                  <a:moveTo>
                    <a:pt x="1421" y="0"/>
                  </a:moveTo>
                  <a:cubicBezTo>
                    <a:pt x="636" y="0"/>
                    <a:pt x="1" y="34"/>
                    <a:pt x="1" y="84"/>
                  </a:cubicBezTo>
                  <a:cubicBezTo>
                    <a:pt x="1" y="117"/>
                    <a:pt x="636" y="151"/>
                    <a:pt x="1421" y="151"/>
                  </a:cubicBezTo>
                  <a:cubicBezTo>
                    <a:pt x="2206" y="151"/>
                    <a:pt x="2841" y="117"/>
                    <a:pt x="2841" y="84"/>
                  </a:cubicBezTo>
                  <a:cubicBezTo>
                    <a:pt x="2841" y="34"/>
                    <a:pt x="2206" y="0"/>
                    <a:pt x="1421"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69" name="Google Shape;946;p35">
              <a:extLst>
                <a:ext uri="{FF2B5EF4-FFF2-40B4-BE49-F238E27FC236}">
                  <a16:creationId xmlns:a16="http://schemas.microsoft.com/office/drawing/2014/main" id="{A3098A84-1D8F-5D65-EFEC-CE095978788B}"/>
                </a:ext>
              </a:extLst>
            </p:cNvPr>
            <p:cNvSpPr/>
            <p:nvPr/>
          </p:nvSpPr>
          <p:spPr>
            <a:xfrm>
              <a:off x="4878621" y="1638315"/>
              <a:ext cx="91054" cy="4840"/>
            </a:xfrm>
            <a:custGeom>
              <a:avLst/>
              <a:gdLst/>
              <a:ahLst/>
              <a:cxnLst/>
              <a:rect l="l" t="t" r="r" b="b"/>
              <a:pathLst>
                <a:path w="2841" h="151" extrusionOk="0">
                  <a:moveTo>
                    <a:pt x="1420" y="0"/>
                  </a:moveTo>
                  <a:cubicBezTo>
                    <a:pt x="635" y="0"/>
                    <a:pt x="0" y="34"/>
                    <a:pt x="0" y="67"/>
                  </a:cubicBezTo>
                  <a:cubicBezTo>
                    <a:pt x="0" y="117"/>
                    <a:pt x="635" y="151"/>
                    <a:pt x="1420" y="151"/>
                  </a:cubicBezTo>
                  <a:cubicBezTo>
                    <a:pt x="2206" y="151"/>
                    <a:pt x="2841" y="117"/>
                    <a:pt x="2841" y="67"/>
                  </a:cubicBezTo>
                  <a:cubicBezTo>
                    <a:pt x="2841" y="34"/>
                    <a:pt x="2206" y="0"/>
                    <a:pt x="1420"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0" name="Google Shape;947;p35">
              <a:extLst>
                <a:ext uri="{FF2B5EF4-FFF2-40B4-BE49-F238E27FC236}">
                  <a16:creationId xmlns:a16="http://schemas.microsoft.com/office/drawing/2014/main" id="{4396F623-D3B9-6A76-3395-C30B3381EA63}"/>
                </a:ext>
              </a:extLst>
            </p:cNvPr>
            <p:cNvSpPr/>
            <p:nvPr/>
          </p:nvSpPr>
          <p:spPr>
            <a:xfrm>
              <a:off x="4876474" y="1675782"/>
              <a:ext cx="91054" cy="4872"/>
            </a:xfrm>
            <a:custGeom>
              <a:avLst/>
              <a:gdLst/>
              <a:ahLst/>
              <a:cxnLst/>
              <a:rect l="l" t="t" r="r" b="b"/>
              <a:pathLst>
                <a:path w="2841" h="152" extrusionOk="0">
                  <a:moveTo>
                    <a:pt x="1420" y="1"/>
                  </a:moveTo>
                  <a:cubicBezTo>
                    <a:pt x="635" y="1"/>
                    <a:pt x="0" y="34"/>
                    <a:pt x="0" y="84"/>
                  </a:cubicBezTo>
                  <a:cubicBezTo>
                    <a:pt x="0" y="118"/>
                    <a:pt x="635" y="151"/>
                    <a:pt x="1420" y="151"/>
                  </a:cubicBezTo>
                  <a:cubicBezTo>
                    <a:pt x="2206" y="151"/>
                    <a:pt x="2841" y="118"/>
                    <a:pt x="2841" y="84"/>
                  </a:cubicBezTo>
                  <a:cubicBezTo>
                    <a:pt x="2841" y="34"/>
                    <a:pt x="2206" y="1"/>
                    <a:pt x="1420" y="1"/>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1" name="Google Shape;948;p35">
              <a:extLst>
                <a:ext uri="{FF2B5EF4-FFF2-40B4-BE49-F238E27FC236}">
                  <a16:creationId xmlns:a16="http://schemas.microsoft.com/office/drawing/2014/main" id="{FCE149D4-BCEF-C17E-D7B7-9C9AACB33FA3}"/>
                </a:ext>
              </a:extLst>
            </p:cNvPr>
            <p:cNvSpPr/>
            <p:nvPr/>
          </p:nvSpPr>
          <p:spPr>
            <a:xfrm>
              <a:off x="4772055" y="1294515"/>
              <a:ext cx="984288" cy="5384"/>
            </a:xfrm>
            <a:custGeom>
              <a:avLst/>
              <a:gdLst/>
              <a:ahLst/>
              <a:cxnLst/>
              <a:rect l="l" t="t" r="r" b="b"/>
              <a:pathLst>
                <a:path w="30711" h="168" extrusionOk="0">
                  <a:moveTo>
                    <a:pt x="15355" y="0"/>
                  </a:moveTo>
                  <a:cubicBezTo>
                    <a:pt x="6867" y="0"/>
                    <a:pt x="0" y="34"/>
                    <a:pt x="0" y="84"/>
                  </a:cubicBezTo>
                  <a:cubicBezTo>
                    <a:pt x="0" y="117"/>
                    <a:pt x="6867" y="167"/>
                    <a:pt x="15355" y="167"/>
                  </a:cubicBezTo>
                  <a:cubicBezTo>
                    <a:pt x="23827" y="167"/>
                    <a:pt x="30710" y="117"/>
                    <a:pt x="30710" y="84"/>
                  </a:cubicBezTo>
                  <a:cubicBezTo>
                    <a:pt x="30710" y="34"/>
                    <a:pt x="23827" y="0"/>
                    <a:pt x="15355" y="0"/>
                  </a:cubicBez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2" name="Google Shape;949;p35">
              <a:extLst>
                <a:ext uri="{FF2B5EF4-FFF2-40B4-BE49-F238E27FC236}">
                  <a16:creationId xmlns:a16="http://schemas.microsoft.com/office/drawing/2014/main" id="{BAF57D43-901B-C683-62C9-F9DB14D1F2BE}"/>
                </a:ext>
              </a:extLst>
            </p:cNvPr>
            <p:cNvSpPr/>
            <p:nvPr/>
          </p:nvSpPr>
          <p:spPr>
            <a:xfrm>
              <a:off x="4822918" y="1252209"/>
              <a:ext cx="27339" cy="23364"/>
            </a:xfrm>
            <a:custGeom>
              <a:avLst/>
              <a:gdLst/>
              <a:ahLst/>
              <a:cxnLst/>
              <a:rect l="l" t="t" r="r" b="b"/>
              <a:pathLst>
                <a:path w="853" h="729" extrusionOk="0">
                  <a:moveTo>
                    <a:pt x="485" y="0"/>
                  </a:moveTo>
                  <a:cubicBezTo>
                    <a:pt x="167" y="0"/>
                    <a:pt x="0" y="385"/>
                    <a:pt x="234" y="619"/>
                  </a:cubicBezTo>
                  <a:cubicBezTo>
                    <a:pt x="305" y="695"/>
                    <a:pt x="395" y="728"/>
                    <a:pt x="484" y="728"/>
                  </a:cubicBezTo>
                  <a:cubicBezTo>
                    <a:pt x="670" y="728"/>
                    <a:pt x="853" y="582"/>
                    <a:pt x="853" y="368"/>
                  </a:cubicBezTo>
                  <a:cubicBezTo>
                    <a:pt x="853" y="168"/>
                    <a:pt x="685" y="0"/>
                    <a:pt x="485"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3" name="Google Shape;950;p35">
              <a:extLst>
                <a:ext uri="{FF2B5EF4-FFF2-40B4-BE49-F238E27FC236}">
                  <a16:creationId xmlns:a16="http://schemas.microsoft.com/office/drawing/2014/main" id="{1C9774D8-3F7E-84F5-093D-B1217C8F72D2}"/>
                </a:ext>
              </a:extLst>
            </p:cNvPr>
            <p:cNvSpPr/>
            <p:nvPr/>
          </p:nvSpPr>
          <p:spPr>
            <a:xfrm>
              <a:off x="4872724" y="1252209"/>
              <a:ext cx="27339" cy="23364"/>
            </a:xfrm>
            <a:custGeom>
              <a:avLst/>
              <a:gdLst/>
              <a:ahLst/>
              <a:cxnLst/>
              <a:rect l="l" t="t" r="r" b="b"/>
              <a:pathLst>
                <a:path w="853" h="729" extrusionOk="0">
                  <a:moveTo>
                    <a:pt x="485" y="0"/>
                  </a:moveTo>
                  <a:cubicBezTo>
                    <a:pt x="167" y="0"/>
                    <a:pt x="0" y="385"/>
                    <a:pt x="234" y="619"/>
                  </a:cubicBezTo>
                  <a:cubicBezTo>
                    <a:pt x="310" y="695"/>
                    <a:pt x="402" y="728"/>
                    <a:pt x="491" y="728"/>
                  </a:cubicBezTo>
                  <a:cubicBezTo>
                    <a:pt x="677" y="728"/>
                    <a:pt x="852" y="582"/>
                    <a:pt x="852" y="368"/>
                  </a:cubicBezTo>
                  <a:cubicBezTo>
                    <a:pt x="852" y="168"/>
                    <a:pt x="685" y="0"/>
                    <a:pt x="485"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4" name="Google Shape;951;p35">
              <a:extLst>
                <a:ext uri="{FF2B5EF4-FFF2-40B4-BE49-F238E27FC236}">
                  <a16:creationId xmlns:a16="http://schemas.microsoft.com/office/drawing/2014/main" id="{A87781B4-46CF-F47C-306F-87610A054EA5}"/>
                </a:ext>
              </a:extLst>
            </p:cNvPr>
            <p:cNvSpPr/>
            <p:nvPr/>
          </p:nvSpPr>
          <p:spPr>
            <a:xfrm>
              <a:off x="4923043" y="1252209"/>
              <a:ext cx="27371" cy="23364"/>
            </a:xfrm>
            <a:custGeom>
              <a:avLst/>
              <a:gdLst/>
              <a:ahLst/>
              <a:cxnLst/>
              <a:rect l="l" t="t" r="r" b="b"/>
              <a:pathLst>
                <a:path w="854" h="729" extrusionOk="0">
                  <a:moveTo>
                    <a:pt x="485" y="0"/>
                  </a:moveTo>
                  <a:cubicBezTo>
                    <a:pt x="168" y="0"/>
                    <a:pt x="1" y="385"/>
                    <a:pt x="235" y="619"/>
                  </a:cubicBezTo>
                  <a:cubicBezTo>
                    <a:pt x="305" y="695"/>
                    <a:pt x="395" y="728"/>
                    <a:pt x="484" y="728"/>
                  </a:cubicBezTo>
                  <a:cubicBezTo>
                    <a:pt x="670" y="728"/>
                    <a:pt x="853" y="582"/>
                    <a:pt x="853" y="368"/>
                  </a:cubicBezTo>
                  <a:cubicBezTo>
                    <a:pt x="853" y="168"/>
                    <a:pt x="686" y="0"/>
                    <a:pt x="485"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5" name="Google Shape;952;p35">
              <a:extLst>
                <a:ext uri="{FF2B5EF4-FFF2-40B4-BE49-F238E27FC236}">
                  <a16:creationId xmlns:a16="http://schemas.microsoft.com/office/drawing/2014/main" id="{F41C526F-E0E1-4059-A68F-FA883B022D41}"/>
                </a:ext>
              </a:extLst>
            </p:cNvPr>
            <p:cNvSpPr/>
            <p:nvPr/>
          </p:nvSpPr>
          <p:spPr>
            <a:xfrm>
              <a:off x="7882283" y="2757533"/>
              <a:ext cx="493762" cy="1596891"/>
            </a:xfrm>
            <a:custGeom>
              <a:avLst/>
              <a:gdLst/>
              <a:ahLst/>
              <a:cxnLst/>
              <a:rect l="l" t="t" r="r" b="b"/>
              <a:pathLst>
                <a:path w="15406" h="49825" extrusionOk="0">
                  <a:moveTo>
                    <a:pt x="0" y="0"/>
                  </a:moveTo>
                  <a:lnTo>
                    <a:pt x="0" y="49825"/>
                  </a:lnTo>
                  <a:lnTo>
                    <a:pt x="15406" y="49825"/>
                  </a:lnTo>
                  <a:lnTo>
                    <a:pt x="15406" y="0"/>
                  </a:lnTo>
                  <a:close/>
                </a:path>
              </a:pathLst>
            </a:custGeom>
            <a:solidFill>
              <a:srgbClr val="EBEBEB"/>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6" name="Google Shape;953;p35">
              <a:extLst>
                <a:ext uri="{FF2B5EF4-FFF2-40B4-BE49-F238E27FC236}">
                  <a16:creationId xmlns:a16="http://schemas.microsoft.com/office/drawing/2014/main" id="{09FB539A-D6A8-92D2-892A-37A3B339608E}"/>
                </a:ext>
              </a:extLst>
            </p:cNvPr>
            <p:cNvSpPr/>
            <p:nvPr/>
          </p:nvSpPr>
          <p:spPr>
            <a:xfrm>
              <a:off x="8376013" y="2758046"/>
              <a:ext cx="418797" cy="1596378"/>
            </a:xfrm>
            <a:custGeom>
              <a:avLst/>
              <a:gdLst/>
              <a:ahLst/>
              <a:cxnLst/>
              <a:rect l="l" t="t" r="r" b="b"/>
              <a:pathLst>
                <a:path w="13067" h="49809" extrusionOk="0">
                  <a:moveTo>
                    <a:pt x="1" y="1"/>
                  </a:moveTo>
                  <a:lnTo>
                    <a:pt x="1" y="49809"/>
                  </a:lnTo>
                  <a:lnTo>
                    <a:pt x="13067" y="49809"/>
                  </a:lnTo>
                  <a:lnTo>
                    <a:pt x="13067" y="1"/>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sz="1174" dirty="0"/>
            </a:p>
          </p:txBody>
        </p:sp>
        <p:sp>
          <p:nvSpPr>
            <p:cNvPr id="177" name="Google Shape;954;p35">
              <a:extLst>
                <a:ext uri="{FF2B5EF4-FFF2-40B4-BE49-F238E27FC236}">
                  <a16:creationId xmlns:a16="http://schemas.microsoft.com/office/drawing/2014/main" id="{21CE09FE-0C94-DD42-B089-E1B9E2C5B251}"/>
                </a:ext>
              </a:extLst>
            </p:cNvPr>
            <p:cNvSpPr/>
            <p:nvPr/>
          </p:nvSpPr>
          <p:spPr>
            <a:xfrm>
              <a:off x="7920839" y="2822307"/>
              <a:ext cx="396298" cy="343832"/>
            </a:xfrm>
            <a:custGeom>
              <a:avLst/>
              <a:gdLst/>
              <a:ahLst/>
              <a:cxnLst/>
              <a:rect l="l" t="t" r="r" b="b"/>
              <a:pathLst>
                <a:path w="12365" h="10728" extrusionOk="0">
                  <a:moveTo>
                    <a:pt x="0" y="1"/>
                  </a:moveTo>
                  <a:lnTo>
                    <a:pt x="0" y="10728"/>
                  </a:lnTo>
                  <a:lnTo>
                    <a:pt x="12365" y="10728"/>
                  </a:lnTo>
                  <a:lnTo>
                    <a:pt x="12365" y="1"/>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8" name="Google Shape;955;p35">
              <a:extLst>
                <a:ext uri="{FF2B5EF4-FFF2-40B4-BE49-F238E27FC236}">
                  <a16:creationId xmlns:a16="http://schemas.microsoft.com/office/drawing/2014/main" id="{498D6F0F-F924-9ECA-5297-1BFEA916DC83}"/>
                </a:ext>
              </a:extLst>
            </p:cNvPr>
            <p:cNvSpPr/>
            <p:nvPr/>
          </p:nvSpPr>
          <p:spPr>
            <a:xfrm>
              <a:off x="7920839" y="3205208"/>
              <a:ext cx="396298" cy="344345"/>
            </a:xfrm>
            <a:custGeom>
              <a:avLst/>
              <a:gdLst/>
              <a:ahLst/>
              <a:cxnLst/>
              <a:rect l="l" t="t" r="r" b="b"/>
              <a:pathLst>
                <a:path w="12365" h="10744" extrusionOk="0">
                  <a:moveTo>
                    <a:pt x="0" y="0"/>
                  </a:moveTo>
                  <a:lnTo>
                    <a:pt x="0" y="10744"/>
                  </a:lnTo>
                  <a:lnTo>
                    <a:pt x="12365" y="10744"/>
                  </a:lnTo>
                  <a:lnTo>
                    <a:pt x="12365" y="0"/>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79" name="Google Shape;956;p35">
              <a:extLst>
                <a:ext uri="{FF2B5EF4-FFF2-40B4-BE49-F238E27FC236}">
                  <a16:creationId xmlns:a16="http://schemas.microsoft.com/office/drawing/2014/main" id="{EEEA5D94-C490-7039-31E6-66C35E82080B}"/>
                </a:ext>
              </a:extLst>
            </p:cNvPr>
            <p:cNvSpPr/>
            <p:nvPr/>
          </p:nvSpPr>
          <p:spPr>
            <a:xfrm>
              <a:off x="7920839" y="3588077"/>
              <a:ext cx="396298" cy="344377"/>
            </a:xfrm>
            <a:custGeom>
              <a:avLst/>
              <a:gdLst/>
              <a:ahLst/>
              <a:cxnLst/>
              <a:rect l="l" t="t" r="r" b="b"/>
              <a:pathLst>
                <a:path w="12365" h="10745" extrusionOk="0">
                  <a:moveTo>
                    <a:pt x="0" y="1"/>
                  </a:moveTo>
                  <a:lnTo>
                    <a:pt x="0" y="10745"/>
                  </a:lnTo>
                  <a:lnTo>
                    <a:pt x="12365" y="10745"/>
                  </a:lnTo>
                  <a:lnTo>
                    <a:pt x="12365" y="1"/>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0" name="Google Shape;957;p35">
              <a:extLst>
                <a:ext uri="{FF2B5EF4-FFF2-40B4-BE49-F238E27FC236}">
                  <a16:creationId xmlns:a16="http://schemas.microsoft.com/office/drawing/2014/main" id="{92829F89-6570-3CDB-BDCE-F42AB9993564}"/>
                </a:ext>
              </a:extLst>
            </p:cNvPr>
            <p:cNvSpPr/>
            <p:nvPr/>
          </p:nvSpPr>
          <p:spPr>
            <a:xfrm>
              <a:off x="7920839" y="3971523"/>
              <a:ext cx="396298" cy="343832"/>
            </a:xfrm>
            <a:custGeom>
              <a:avLst/>
              <a:gdLst/>
              <a:ahLst/>
              <a:cxnLst/>
              <a:rect l="l" t="t" r="r" b="b"/>
              <a:pathLst>
                <a:path w="12365" h="10728" extrusionOk="0">
                  <a:moveTo>
                    <a:pt x="0" y="0"/>
                  </a:moveTo>
                  <a:lnTo>
                    <a:pt x="0" y="10727"/>
                  </a:lnTo>
                  <a:lnTo>
                    <a:pt x="12365" y="10727"/>
                  </a:lnTo>
                  <a:lnTo>
                    <a:pt x="12365" y="0"/>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1" name="Google Shape;958;p35">
              <a:extLst>
                <a:ext uri="{FF2B5EF4-FFF2-40B4-BE49-F238E27FC236}">
                  <a16:creationId xmlns:a16="http://schemas.microsoft.com/office/drawing/2014/main" id="{FDD67956-DDA7-4DB9-3896-FE3B60D0F4C9}"/>
                </a:ext>
              </a:extLst>
            </p:cNvPr>
            <p:cNvSpPr/>
            <p:nvPr/>
          </p:nvSpPr>
          <p:spPr>
            <a:xfrm>
              <a:off x="8086858" y="2872112"/>
              <a:ext cx="32146" cy="27659"/>
            </a:xfrm>
            <a:custGeom>
              <a:avLst/>
              <a:gdLst/>
              <a:ahLst/>
              <a:cxnLst/>
              <a:rect l="l" t="t" r="r" b="b"/>
              <a:pathLst>
                <a:path w="1003" h="863" extrusionOk="0">
                  <a:moveTo>
                    <a:pt x="568" y="1"/>
                  </a:moveTo>
                  <a:cubicBezTo>
                    <a:pt x="184" y="1"/>
                    <a:pt x="0" y="469"/>
                    <a:pt x="267" y="736"/>
                  </a:cubicBezTo>
                  <a:cubicBezTo>
                    <a:pt x="355" y="823"/>
                    <a:pt x="463" y="862"/>
                    <a:pt x="570" y="862"/>
                  </a:cubicBezTo>
                  <a:cubicBezTo>
                    <a:pt x="790" y="862"/>
                    <a:pt x="1003" y="694"/>
                    <a:pt x="1003" y="435"/>
                  </a:cubicBezTo>
                  <a:cubicBezTo>
                    <a:pt x="1003" y="184"/>
                    <a:pt x="802" y="1"/>
                    <a:pt x="568" y="1"/>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2" name="Google Shape;959;p35">
              <a:extLst>
                <a:ext uri="{FF2B5EF4-FFF2-40B4-BE49-F238E27FC236}">
                  <a16:creationId xmlns:a16="http://schemas.microsoft.com/office/drawing/2014/main" id="{ED4C1371-852C-07DB-0648-C294F35763D3}"/>
                </a:ext>
              </a:extLst>
            </p:cNvPr>
            <p:cNvSpPr/>
            <p:nvPr/>
          </p:nvSpPr>
          <p:spPr>
            <a:xfrm>
              <a:off x="8086858" y="3259821"/>
              <a:ext cx="32146" cy="27339"/>
            </a:xfrm>
            <a:custGeom>
              <a:avLst/>
              <a:gdLst/>
              <a:ahLst/>
              <a:cxnLst/>
              <a:rect l="l" t="t" r="r" b="b"/>
              <a:pathLst>
                <a:path w="1003" h="853" extrusionOk="0">
                  <a:moveTo>
                    <a:pt x="568" y="1"/>
                  </a:moveTo>
                  <a:cubicBezTo>
                    <a:pt x="184" y="1"/>
                    <a:pt x="0" y="452"/>
                    <a:pt x="267" y="719"/>
                  </a:cubicBezTo>
                  <a:cubicBezTo>
                    <a:pt x="355" y="812"/>
                    <a:pt x="463" y="853"/>
                    <a:pt x="570" y="853"/>
                  </a:cubicBezTo>
                  <a:cubicBezTo>
                    <a:pt x="790" y="853"/>
                    <a:pt x="1003" y="677"/>
                    <a:pt x="1003" y="418"/>
                  </a:cubicBezTo>
                  <a:cubicBezTo>
                    <a:pt x="1003" y="184"/>
                    <a:pt x="802" y="1"/>
                    <a:pt x="568" y="1"/>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3" name="Google Shape;960;p35">
              <a:extLst>
                <a:ext uri="{FF2B5EF4-FFF2-40B4-BE49-F238E27FC236}">
                  <a16:creationId xmlns:a16="http://schemas.microsoft.com/office/drawing/2014/main" id="{5C0FC300-3D54-7F36-5F05-2437C61E172B}"/>
                </a:ext>
              </a:extLst>
            </p:cNvPr>
            <p:cNvSpPr/>
            <p:nvPr/>
          </p:nvSpPr>
          <p:spPr>
            <a:xfrm>
              <a:off x="8086858" y="3646985"/>
              <a:ext cx="32146" cy="27659"/>
            </a:xfrm>
            <a:custGeom>
              <a:avLst/>
              <a:gdLst/>
              <a:ahLst/>
              <a:cxnLst/>
              <a:rect l="l" t="t" r="r" b="b"/>
              <a:pathLst>
                <a:path w="1003" h="863" extrusionOk="0">
                  <a:moveTo>
                    <a:pt x="568" y="1"/>
                  </a:moveTo>
                  <a:cubicBezTo>
                    <a:pt x="184" y="1"/>
                    <a:pt x="0" y="469"/>
                    <a:pt x="267" y="736"/>
                  </a:cubicBezTo>
                  <a:cubicBezTo>
                    <a:pt x="355" y="823"/>
                    <a:pt x="463" y="862"/>
                    <a:pt x="570" y="862"/>
                  </a:cubicBezTo>
                  <a:cubicBezTo>
                    <a:pt x="790" y="862"/>
                    <a:pt x="1003" y="694"/>
                    <a:pt x="1003" y="435"/>
                  </a:cubicBezTo>
                  <a:cubicBezTo>
                    <a:pt x="1003" y="201"/>
                    <a:pt x="802" y="1"/>
                    <a:pt x="568" y="1"/>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4" name="Google Shape;961;p35">
              <a:extLst>
                <a:ext uri="{FF2B5EF4-FFF2-40B4-BE49-F238E27FC236}">
                  <a16:creationId xmlns:a16="http://schemas.microsoft.com/office/drawing/2014/main" id="{C256216C-52E8-9634-83DB-65DD4D21FFCD}"/>
                </a:ext>
              </a:extLst>
            </p:cNvPr>
            <p:cNvSpPr/>
            <p:nvPr/>
          </p:nvSpPr>
          <p:spPr>
            <a:xfrm>
              <a:off x="8086858" y="4034694"/>
              <a:ext cx="32146" cy="27371"/>
            </a:xfrm>
            <a:custGeom>
              <a:avLst/>
              <a:gdLst/>
              <a:ahLst/>
              <a:cxnLst/>
              <a:rect l="l" t="t" r="r" b="b"/>
              <a:pathLst>
                <a:path w="1003" h="854" extrusionOk="0">
                  <a:moveTo>
                    <a:pt x="568" y="1"/>
                  </a:moveTo>
                  <a:cubicBezTo>
                    <a:pt x="184" y="1"/>
                    <a:pt x="0" y="452"/>
                    <a:pt x="267" y="719"/>
                  </a:cubicBezTo>
                  <a:cubicBezTo>
                    <a:pt x="355" y="812"/>
                    <a:pt x="463" y="853"/>
                    <a:pt x="570" y="853"/>
                  </a:cubicBezTo>
                  <a:cubicBezTo>
                    <a:pt x="790" y="853"/>
                    <a:pt x="1003" y="678"/>
                    <a:pt x="1003" y="419"/>
                  </a:cubicBezTo>
                  <a:cubicBezTo>
                    <a:pt x="1003" y="185"/>
                    <a:pt x="802" y="1"/>
                    <a:pt x="568" y="1"/>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5" name="Google Shape;962;p35">
              <a:extLst>
                <a:ext uri="{FF2B5EF4-FFF2-40B4-BE49-F238E27FC236}">
                  <a16:creationId xmlns:a16="http://schemas.microsoft.com/office/drawing/2014/main" id="{EEBB2E28-2E1B-B883-3289-95592056EFBB}"/>
                </a:ext>
              </a:extLst>
            </p:cNvPr>
            <p:cNvSpPr/>
            <p:nvPr/>
          </p:nvSpPr>
          <p:spPr>
            <a:xfrm>
              <a:off x="7882283" y="4354393"/>
              <a:ext cx="57337" cy="320821"/>
            </a:xfrm>
            <a:custGeom>
              <a:avLst/>
              <a:gdLst/>
              <a:ahLst/>
              <a:cxnLst/>
              <a:rect l="l" t="t" r="r" b="b"/>
              <a:pathLst>
                <a:path w="1789" h="10010" extrusionOk="0">
                  <a:moveTo>
                    <a:pt x="0" y="1"/>
                  </a:moveTo>
                  <a:lnTo>
                    <a:pt x="0" y="10009"/>
                  </a:lnTo>
                  <a:lnTo>
                    <a:pt x="1788" y="10009"/>
                  </a:lnTo>
                  <a:lnTo>
                    <a:pt x="1788" y="1"/>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6" name="Google Shape;963;p35">
              <a:extLst>
                <a:ext uri="{FF2B5EF4-FFF2-40B4-BE49-F238E27FC236}">
                  <a16:creationId xmlns:a16="http://schemas.microsoft.com/office/drawing/2014/main" id="{9F8369A0-4DD1-B2F2-5C48-BAE0FDCA17B5}"/>
                </a:ext>
              </a:extLst>
            </p:cNvPr>
            <p:cNvSpPr/>
            <p:nvPr/>
          </p:nvSpPr>
          <p:spPr>
            <a:xfrm>
              <a:off x="8316593" y="4354393"/>
              <a:ext cx="57305" cy="320821"/>
            </a:xfrm>
            <a:custGeom>
              <a:avLst/>
              <a:gdLst/>
              <a:ahLst/>
              <a:cxnLst/>
              <a:rect l="l" t="t" r="r" b="b"/>
              <a:pathLst>
                <a:path w="1788" h="10010" extrusionOk="0">
                  <a:moveTo>
                    <a:pt x="0" y="1"/>
                  </a:moveTo>
                  <a:lnTo>
                    <a:pt x="0" y="10009"/>
                  </a:lnTo>
                  <a:lnTo>
                    <a:pt x="1788" y="10009"/>
                  </a:lnTo>
                  <a:lnTo>
                    <a:pt x="1788" y="1"/>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7" name="Google Shape;964;p35">
              <a:extLst>
                <a:ext uri="{FF2B5EF4-FFF2-40B4-BE49-F238E27FC236}">
                  <a16:creationId xmlns:a16="http://schemas.microsoft.com/office/drawing/2014/main" id="{539C5562-6614-FD0B-1ABD-261766D8D091}"/>
                </a:ext>
              </a:extLst>
            </p:cNvPr>
            <p:cNvSpPr/>
            <p:nvPr/>
          </p:nvSpPr>
          <p:spPr>
            <a:xfrm>
              <a:off x="8731608" y="4354393"/>
              <a:ext cx="56793" cy="320821"/>
            </a:xfrm>
            <a:custGeom>
              <a:avLst/>
              <a:gdLst/>
              <a:ahLst/>
              <a:cxnLst/>
              <a:rect l="l" t="t" r="r" b="b"/>
              <a:pathLst>
                <a:path w="1772" h="10010" extrusionOk="0">
                  <a:moveTo>
                    <a:pt x="0" y="1"/>
                  </a:moveTo>
                  <a:lnTo>
                    <a:pt x="0" y="10009"/>
                  </a:lnTo>
                  <a:lnTo>
                    <a:pt x="1771" y="10009"/>
                  </a:lnTo>
                  <a:lnTo>
                    <a:pt x="1771" y="1"/>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8" name="Google Shape;965;p35">
              <a:extLst>
                <a:ext uri="{FF2B5EF4-FFF2-40B4-BE49-F238E27FC236}">
                  <a16:creationId xmlns:a16="http://schemas.microsoft.com/office/drawing/2014/main" id="{6E10793E-9370-DFC9-5BB3-75B09FB75B79}"/>
                </a:ext>
              </a:extLst>
            </p:cNvPr>
            <p:cNvSpPr/>
            <p:nvPr/>
          </p:nvSpPr>
          <p:spPr>
            <a:xfrm>
              <a:off x="3690303" y="4272954"/>
              <a:ext cx="403285" cy="315853"/>
            </a:xfrm>
            <a:custGeom>
              <a:avLst/>
              <a:gdLst/>
              <a:ahLst/>
              <a:cxnLst/>
              <a:rect l="l" t="t" r="r" b="b"/>
              <a:pathLst>
                <a:path w="12583" h="9855" extrusionOk="0">
                  <a:moveTo>
                    <a:pt x="8578" y="0"/>
                  </a:moveTo>
                  <a:cubicBezTo>
                    <a:pt x="7317" y="0"/>
                    <a:pt x="6147" y="819"/>
                    <a:pt x="5498" y="1907"/>
                  </a:cubicBezTo>
                  <a:cubicBezTo>
                    <a:pt x="4930" y="2876"/>
                    <a:pt x="4696" y="4096"/>
                    <a:pt x="3827" y="4831"/>
                  </a:cubicBezTo>
                  <a:cubicBezTo>
                    <a:pt x="3376" y="5215"/>
                    <a:pt x="2791" y="5416"/>
                    <a:pt x="2240" y="5650"/>
                  </a:cubicBezTo>
                  <a:cubicBezTo>
                    <a:pt x="1688" y="5884"/>
                    <a:pt x="1070" y="6134"/>
                    <a:pt x="786" y="6669"/>
                  </a:cubicBezTo>
                  <a:cubicBezTo>
                    <a:pt x="1" y="8106"/>
                    <a:pt x="1020" y="9342"/>
                    <a:pt x="1471" y="9727"/>
                  </a:cubicBezTo>
                  <a:lnTo>
                    <a:pt x="1655" y="9610"/>
                  </a:lnTo>
                  <a:lnTo>
                    <a:pt x="9775" y="9844"/>
                  </a:lnTo>
                  <a:cubicBezTo>
                    <a:pt x="9914" y="9850"/>
                    <a:pt x="10057" y="9854"/>
                    <a:pt x="10200" y="9854"/>
                  </a:cubicBezTo>
                  <a:cubicBezTo>
                    <a:pt x="10832" y="9854"/>
                    <a:pt x="11481" y="9767"/>
                    <a:pt x="11931" y="9359"/>
                  </a:cubicBezTo>
                  <a:cubicBezTo>
                    <a:pt x="12532" y="8808"/>
                    <a:pt x="12582" y="7872"/>
                    <a:pt x="12566" y="7053"/>
                  </a:cubicBezTo>
                  <a:cubicBezTo>
                    <a:pt x="12549" y="5566"/>
                    <a:pt x="12532" y="4029"/>
                    <a:pt x="11981" y="2659"/>
                  </a:cubicBezTo>
                  <a:cubicBezTo>
                    <a:pt x="11413" y="1272"/>
                    <a:pt x="10176" y="69"/>
                    <a:pt x="8689" y="2"/>
                  </a:cubicBezTo>
                  <a:cubicBezTo>
                    <a:pt x="8652" y="1"/>
                    <a:pt x="8615" y="0"/>
                    <a:pt x="8578" y="0"/>
                  </a:cubicBezTo>
                  <a:close/>
                </a:path>
              </a:pathLst>
            </a:custGeom>
            <a:solidFill>
              <a:srgbClr val="F5F5F5"/>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89" name="Google Shape;966;p35">
              <a:extLst>
                <a:ext uri="{FF2B5EF4-FFF2-40B4-BE49-F238E27FC236}">
                  <a16:creationId xmlns:a16="http://schemas.microsoft.com/office/drawing/2014/main" id="{846ADD7D-7DD7-A03B-C325-8A5F39457983}"/>
                </a:ext>
              </a:extLst>
            </p:cNvPr>
            <p:cNvSpPr/>
            <p:nvPr/>
          </p:nvSpPr>
          <p:spPr>
            <a:xfrm>
              <a:off x="3551078" y="3872457"/>
              <a:ext cx="684428" cy="801154"/>
            </a:xfrm>
            <a:custGeom>
              <a:avLst/>
              <a:gdLst/>
              <a:ahLst/>
              <a:cxnLst/>
              <a:rect l="l" t="t" r="r" b="b"/>
              <a:pathLst>
                <a:path w="21355" h="24997" extrusionOk="0">
                  <a:moveTo>
                    <a:pt x="2423" y="201"/>
                  </a:moveTo>
                  <a:cubicBezTo>
                    <a:pt x="2507" y="652"/>
                    <a:pt x="2891" y="3075"/>
                    <a:pt x="3426" y="6349"/>
                  </a:cubicBezTo>
                  <a:lnTo>
                    <a:pt x="1287" y="6349"/>
                  </a:lnTo>
                  <a:lnTo>
                    <a:pt x="251" y="201"/>
                  </a:lnTo>
                  <a:close/>
                  <a:moveTo>
                    <a:pt x="6968" y="201"/>
                  </a:moveTo>
                  <a:lnTo>
                    <a:pt x="7453" y="6349"/>
                  </a:lnTo>
                  <a:lnTo>
                    <a:pt x="3643" y="6349"/>
                  </a:lnTo>
                  <a:cubicBezTo>
                    <a:pt x="3509" y="5497"/>
                    <a:pt x="3376" y="4695"/>
                    <a:pt x="3259" y="3977"/>
                  </a:cubicBezTo>
                  <a:cubicBezTo>
                    <a:pt x="2858" y="1487"/>
                    <a:pt x="2707" y="552"/>
                    <a:pt x="2624" y="201"/>
                  </a:cubicBezTo>
                  <a:close/>
                  <a:moveTo>
                    <a:pt x="11128" y="201"/>
                  </a:moveTo>
                  <a:lnTo>
                    <a:pt x="11262" y="6349"/>
                  </a:lnTo>
                  <a:lnTo>
                    <a:pt x="7670" y="6349"/>
                  </a:lnTo>
                  <a:lnTo>
                    <a:pt x="7185" y="201"/>
                  </a:lnTo>
                  <a:close/>
                  <a:moveTo>
                    <a:pt x="15389" y="201"/>
                  </a:moveTo>
                  <a:lnTo>
                    <a:pt x="15189" y="6349"/>
                  </a:lnTo>
                  <a:lnTo>
                    <a:pt x="11479" y="6349"/>
                  </a:lnTo>
                  <a:lnTo>
                    <a:pt x="11346" y="201"/>
                  </a:lnTo>
                  <a:close/>
                  <a:moveTo>
                    <a:pt x="18547" y="201"/>
                  </a:moveTo>
                  <a:lnTo>
                    <a:pt x="18029" y="6349"/>
                  </a:lnTo>
                  <a:lnTo>
                    <a:pt x="15406" y="6349"/>
                  </a:lnTo>
                  <a:lnTo>
                    <a:pt x="15606" y="201"/>
                  </a:lnTo>
                  <a:close/>
                  <a:moveTo>
                    <a:pt x="21103" y="201"/>
                  </a:moveTo>
                  <a:lnTo>
                    <a:pt x="20385" y="6349"/>
                  </a:lnTo>
                  <a:lnTo>
                    <a:pt x="18230" y="6349"/>
                  </a:lnTo>
                  <a:lnTo>
                    <a:pt x="18764" y="201"/>
                  </a:lnTo>
                  <a:close/>
                  <a:moveTo>
                    <a:pt x="3676" y="7937"/>
                  </a:moveTo>
                  <a:cubicBezTo>
                    <a:pt x="3994" y="9975"/>
                    <a:pt x="4361" y="12264"/>
                    <a:pt x="4729" y="14553"/>
                  </a:cubicBezTo>
                  <a:lnTo>
                    <a:pt x="2657" y="14553"/>
                  </a:lnTo>
                  <a:lnTo>
                    <a:pt x="1538" y="7937"/>
                  </a:lnTo>
                  <a:close/>
                  <a:moveTo>
                    <a:pt x="7570" y="7937"/>
                  </a:moveTo>
                  <a:lnTo>
                    <a:pt x="8087" y="14553"/>
                  </a:lnTo>
                  <a:lnTo>
                    <a:pt x="4930" y="14553"/>
                  </a:lnTo>
                  <a:cubicBezTo>
                    <a:pt x="4829" y="13885"/>
                    <a:pt x="4729" y="13200"/>
                    <a:pt x="4612" y="12532"/>
                  </a:cubicBezTo>
                  <a:cubicBezTo>
                    <a:pt x="4361" y="10961"/>
                    <a:pt x="4128" y="9407"/>
                    <a:pt x="3894" y="7937"/>
                  </a:cubicBezTo>
                  <a:close/>
                  <a:moveTo>
                    <a:pt x="11312" y="7937"/>
                  </a:moveTo>
                  <a:lnTo>
                    <a:pt x="11463" y="14553"/>
                  </a:lnTo>
                  <a:lnTo>
                    <a:pt x="8305" y="14553"/>
                  </a:lnTo>
                  <a:lnTo>
                    <a:pt x="7787" y="7937"/>
                  </a:lnTo>
                  <a:close/>
                  <a:moveTo>
                    <a:pt x="15139" y="7937"/>
                  </a:moveTo>
                  <a:lnTo>
                    <a:pt x="14921" y="14553"/>
                  </a:lnTo>
                  <a:lnTo>
                    <a:pt x="11663" y="14553"/>
                  </a:lnTo>
                  <a:lnTo>
                    <a:pt x="11513" y="7937"/>
                  </a:lnTo>
                  <a:close/>
                  <a:moveTo>
                    <a:pt x="17895" y="7937"/>
                  </a:moveTo>
                  <a:lnTo>
                    <a:pt x="17327" y="14553"/>
                  </a:lnTo>
                  <a:lnTo>
                    <a:pt x="15122" y="14553"/>
                  </a:lnTo>
                  <a:lnTo>
                    <a:pt x="15356" y="7937"/>
                  </a:lnTo>
                  <a:close/>
                  <a:moveTo>
                    <a:pt x="20201" y="7937"/>
                  </a:moveTo>
                  <a:lnTo>
                    <a:pt x="19416" y="14553"/>
                  </a:lnTo>
                  <a:lnTo>
                    <a:pt x="17528" y="14553"/>
                  </a:lnTo>
                  <a:lnTo>
                    <a:pt x="18096" y="7937"/>
                  </a:lnTo>
                  <a:close/>
                  <a:moveTo>
                    <a:pt x="4980" y="16141"/>
                  </a:moveTo>
                  <a:cubicBezTo>
                    <a:pt x="5280" y="18146"/>
                    <a:pt x="5598" y="20101"/>
                    <a:pt x="5882" y="21905"/>
                  </a:cubicBezTo>
                  <a:lnTo>
                    <a:pt x="3894" y="21905"/>
                  </a:lnTo>
                  <a:lnTo>
                    <a:pt x="2925" y="16141"/>
                  </a:lnTo>
                  <a:close/>
                  <a:moveTo>
                    <a:pt x="8221" y="16141"/>
                  </a:moveTo>
                  <a:lnTo>
                    <a:pt x="8672" y="21905"/>
                  </a:lnTo>
                  <a:lnTo>
                    <a:pt x="6099" y="21905"/>
                  </a:lnTo>
                  <a:cubicBezTo>
                    <a:pt x="5849" y="20351"/>
                    <a:pt x="5531" y="18329"/>
                    <a:pt x="5180" y="16141"/>
                  </a:cubicBezTo>
                  <a:close/>
                  <a:moveTo>
                    <a:pt x="11496" y="16141"/>
                  </a:moveTo>
                  <a:lnTo>
                    <a:pt x="11630" y="21905"/>
                  </a:lnTo>
                  <a:lnTo>
                    <a:pt x="8873" y="21905"/>
                  </a:lnTo>
                  <a:lnTo>
                    <a:pt x="8422" y="16141"/>
                  </a:lnTo>
                  <a:close/>
                  <a:moveTo>
                    <a:pt x="14854" y="16141"/>
                  </a:moveTo>
                  <a:lnTo>
                    <a:pt x="14671" y="21905"/>
                  </a:lnTo>
                  <a:lnTo>
                    <a:pt x="11847" y="21905"/>
                  </a:lnTo>
                  <a:lnTo>
                    <a:pt x="11713" y="16141"/>
                  </a:lnTo>
                  <a:close/>
                  <a:moveTo>
                    <a:pt x="17177" y="16141"/>
                  </a:moveTo>
                  <a:lnTo>
                    <a:pt x="16692" y="21905"/>
                  </a:lnTo>
                  <a:lnTo>
                    <a:pt x="14888" y="21905"/>
                  </a:lnTo>
                  <a:lnTo>
                    <a:pt x="15072" y="16141"/>
                  </a:lnTo>
                  <a:close/>
                  <a:moveTo>
                    <a:pt x="19232" y="16141"/>
                  </a:moveTo>
                  <a:lnTo>
                    <a:pt x="18547" y="21905"/>
                  </a:lnTo>
                  <a:lnTo>
                    <a:pt x="16910" y="21905"/>
                  </a:lnTo>
                  <a:lnTo>
                    <a:pt x="17394" y="16141"/>
                  </a:lnTo>
                  <a:close/>
                  <a:moveTo>
                    <a:pt x="1" y="0"/>
                  </a:moveTo>
                  <a:lnTo>
                    <a:pt x="3844" y="22824"/>
                  </a:lnTo>
                  <a:cubicBezTo>
                    <a:pt x="4011" y="23793"/>
                    <a:pt x="4712" y="24595"/>
                    <a:pt x="5665" y="24862"/>
                  </a:cubicBezTo>
                  <a:cubicBezTo>
                    <a:pt x="5681" y="24862"/>
                    <a:pt x="5715" y="24879"/>
                    <a:pt x="5732" y="24879"/>
                  </a:cubicBezTo>
                  <a:cubicBezTo>
                    <a:pt x="5798" y="24896"/>
                    <a:pt x="5865" y="24913"/>
                    <a:pt x="5932" y="24929"/>
                  </a:cubicBezTo>
                  <a:cubicBezTo>
                    <a:pt x="6066" y="24963"/>
                    <a:pt x="6216" y="24979"/>
                    <a:pt x="6367" y="24979"/>
                  </a:cubicBezTo>
                  <a:cubicBezTo>
                    <a:pt x="6367" y="24979"/>
                    <a:pt x="6367" y="24996"/>
                    <a:pt x="6367" y="24996"/>
                  </a:cubicBezTo>
                  <a:lnTo>
                    <a:pt x="6467" y="24979"/>
                  </a:lnTo>
                  <a:lnTo>
                    <a:pt x="15991" y="24979"/>
                  </a:lnTo>
                  <a:cubicBezTo>
                    <a:pt x="16158" y="24979"/>
                    <a:pt x="16342" y="24963"/>
                    <a:pt x="16509" y="24929"/>
                  </a:cubicBezTo>
                  <a:cubicBezTo>
                    <a:pt x="17645" y="24762"/>
                    <a:pt x="18530" y="23843"/>
                    <a:pt x="18664" y="22707"/>
                  </a:cubicBezTo>
                  <a:lnTo>
                    <a:pt x="20519" y="6968"/>
                  </a:lnTo>
                  <a:lnTo>
                    <a:pt x="20602" y="6349"/>
                  </a:lnTo>
                  <a:lnTo>
                    <a:pt x="21337" y="117"/>
                  </a:lnTo>
                  <a:lnTo>
                    <a:pt x="21354" y="0"/>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0" name="Google Shape;967;p35">
              <a:extLst>
                <a:ext uri="{FF2B5EF4-FFF2-40B4-BE49-F238E27FC236}">
                  <a16:creationId xmlns:a16="http://schemas.microsoft.com/office/drawing/2014/main" id="{E54B13E5-2A96-0EBD-0F95-9428057D9761}"/>
                </a:ext>
              </a:extLst>
            </p:cNvPr>
            <p:cNvSpPr/>
            <p:nvPr/>
          </p:nvSpPr>
          <p:spPr>
            <a:xfrm>
              <a:off x="5215435" y="1824654"/>
              <a:ext cx="1158896" cy="762598"/>
            </a:xfrm>
            <a:custGeom>
              <a:avLst/>
              <a:gdLst/>
              <a:ahLst/>
              <a:cxnLst/>
              <a:rect l="l" t="t" r="r" b="b"/>
              <a:pathLst>
                <a:path w="36159" h="23794" extrusionOk="0">
                  <a:moveTo>
                    <a:pt x="2474" y="1"/>
                  </a:moveTo>
                  <a:lnTo>
                    <a:pt x="1" y="23794"/>
                  </a:lnTo>
                  <a:lnTo>
                    <a:pt x="33401" y="23794"/>
                  </a:lnTo>
                  <a:lnTo>
                    <a:pt x="36158"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1" name="Google Shape;968;p35">
              <a:extLst>
                <a:ext uri="{FF2B5EF4-FFF2-40B4-BE49-F238E27FC236}">
                  <a16:creationId xmlns:a16="http://schemas.microsoft.com/office/drawing/2014/main" id="{B288E04C-84FD-6856-FFA0-97621729DABB}"/>
                </a:ext>
              </a:extLst>
            </p:cNvPr>
            <p:cNvSpPr/>
            <p:nvPr/>
          </p:nvSpPr>
          <p:spPr>
            <a:xfrm>
              <a:off x="5161366" y="1824654"/>
              <a:ext cx="1158319" cy="762598"/>
            </a:xfrm>
            <a:custGeom>
              <a:avLst/>
              <a:gdLst/>
              <a:ahLst/>
              <a:cxnLst/>
              <a:rect l="l" t="t" r="r" b="b"/>
              <a:pathLst>
                <a:path w="36141" h="23794" extrusionOk="0">
                  <a:moveTo>
                    <a:pt x="2456" y="1"/>
                  </a:moveTo>
                  <a:lnTo>
                    <a:pt x="0" y="23794"/>
                  </a:lnTo>
                  <a:lnTo>
                    <a:pt x="33384" y="23794"/>
                  </a:lnTo>
                  <a:lnTo>
                    <a:pt x="36141" y="1"/>
                  </a:ln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2" name="Google Shape;969;p35">
              <a:extLst>
                <a:ext uri="{FF2B5EF4-FFF2-40B4-BE49-F238E27FC236}">
                  <a16:creationId xmlns:a16="http://schemas.microsoft.com/office/drawing/2014/main" id="{3FCA218C-ECA7-FA2B-3272-B3B8B1A29C78}"/>
                </a:ext>
              </a:extLst>
            </p:cNvPr>
            <p:cNvSpPr/>
            <p:nvPr/>
          </p:nvSpPr>
          <p:spPr>
            <a:xfrm>
              <a:off x="5198320" y="1845006"/>
              <a:ext cx="1075310" cy="707440"/>
            </a:xfrm>
            <a:custGeom>
              <a:avLst/>
              <a:gdLst/>
              <a:ahLst/>
              <a:cxnLst/>
              <a:rect l="l" t="t" r="r" b="b"/>
              <a:pathLst>
                <a:path w="33551" h="22073" extrusionOk="0">
                  <a:moveTo>
                    <a:pt x="2306" y="1"/>
                  </a:moveTo>
                  <a:lnTo>
                    <a:pt x="0" y="22073"/>
                  </a:lnTo>
                  <a:lnTo>
                    <a:pt x="30995" y="22073"/>
                  </a:lnTo>
                  <a:lnTo>
                    <a:pt x="33551" y="1"/>
                  </a:lnTo>
                  <a:close/>
                </a:path>
              </a:pathLst>
            </a:custGeom>
            <a:solidFill>
              <a:srgbClr val="F5F5F5"/>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3" name="Google Shape;970;p35">
              <a:extLst>
                <a:ext uri="{FF2B5EF4-FFF2-40B4-BE49-F238E27FC236}">
                  <a16:creationId xmlns:a16="http://schemas.microsoft.com/office/drawing/2014/main" id="{4A797EE0-A44D-8F2E-82A5-10E747F6C004}"/>
                </a:ext>
              </a:extLst>
            </p:cNvPr>
            <p:cNvSpPr/>
            <p:nvPr/>
          </p:nvSpPr>
          <p:spPr>
            <a:xfrm>
              <a:off x="5305944" y="1959617"/>
              <a:ext cx="50895" cy="475013"/>
            </a:xfrm>
            <a:custGeom>
              <a:avLst/>
              <a:gdLst/>
              <a:ahLst/>
              <a:cxnLst/>
              <a:rect l="l" t="t" r="r" b="b"/>
              <a:pathLst>
                <a:path w="1588" h="14821" extrusionOk="0">
                  <a:moveTo>
                    <a:pt x="1538" y="0"/>
                  </a:moveTo>
                  <a:lnTo>
                    <a:pt x="1538" y="0"/>
                  </a:lnTo>
                  <a:cubicBezTo>
                    <a:pt x="1504" y="0"/>
                    <a:pt x="1120" y="3309"/>
                    <a:pt x="702" y="7402"/>
                  </a:cubicBezTo>
                  <a:cubicBezTo>
                    <a:pt x="292" y="11267"/>
                    <a:pt x="1" y="14446"/>
                    <a:pt x="12" y="14790"/>
                  </a:cubicBezTo>
                  <a:lnTo>
                    <a:pt x="12" y="14790"/>
                  </a:lnTo>
                  <a:cubicBezTo>
                    <a:pt x="94" y="14447"/>
                    <a:pt x="458" y="11283"/>
                    <a:pt x="853" y="7419"/>
                  </a:cubicBezTo>
                  <a:cubicBezTo>
                    <a:pt x="1270" y="3325"/>
                    <a:pt x="1588" y="0"/>
                    <a:pt x="1538" y="0"/>
                  </a:cubicBezTo>
                  <a:close/>
                  <a:moveTo>
                    <a:pt x="12" y="14790"/>
                  </a:moveTo>
                  <a:cubicBezTo>
                    <a:pt x="7" y="14810"/>
                    <a:pt x="3" y="14821"/>
                    <a:pt x="1" y="14821"/>
                  </a:cubicBezTo>
                  <a:lnTo>
                    <a:pt x="17" y="14821"/>
                  </a:lnTo>
                  <a:cubicBezTo>
                    <a:pt x="14" y="14821"/>
                    <a:pt x="13" y="14810"/>
                    <a:pt x="12" y="1479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4" name="Google Shape;971;p35">
              <a:extLst>
                <a:ext uri="{FF2B5EF4-FFF2-40B4-BE49-F238E27FC236}">
                  <a16:creationId xmlns:a16="http://schemas.microsoft.com/office/drawing/2014/main" id="{C24A33E2-326B-C3B5-9219-65CBB41F2E2D}"/>
                </a:ext>
              </a:extLst>
            </p:cNvPr>
            <p:cNvSpPr/>
            <p:nvPr/>
          </p:nvSpPr>
          <p:spPr>
            <a:xfrm>
              <a:off x="5387351" y="1981026"/>
              <a:ext cx="99643" cy="4872"/>
            </a:xfrm>
            <a:custGeom>
              <a:avLst/>
              <a:gdLst/>
              <a:ahLst/>
              <a:cxnLst/>
              <a:rect l="l" t="t" r="r" b="b"/>
              <a:pathLst>
                <a:path w="3109" h="152" extrusionOk="0">
                  <a:moveTo>
                    <a:pt x="1554" y="1"/>
                  </a:moveTo>
                  <a:cubicBezTo>
                    <a:pt x="702" y="1"/>
                    <a:pt x="0" y="34"/>
                    <a:pt x="0" y="68"/>
                  </a:cubicBezTo>
                  <a:cubicBezTo>
                    <a:pt x="0" y="118"/>
                    <a:pt x="702" y="151"/>
                    <a:pt x="1554" y="151"/>
                  </a:cubicBezTo>
                  <a:cubicBezTo>
                    <a:pt x="2423" y="151"/>
                    <a:pt x="3108" y="118"/>
                    <a:pt x="3108" y="68"/>
                  </a:cubicBezTo>
                  <a:cubicBezTo>
                    <a:pt x="3108" y="34"/>
                    <a:pt x="2423" y="1"/>
                    <a:pt x="1554"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5" name="Google Shape;972;p35">
              <a:extLst>
                <a:ext uri="{FF2B5EF4-FFF2-40B4-BE49-F238E27FC236}">
                  <a16:creationId xmlns:a16="http://schemas.microsoft.com/office/drawing/2014/main" id="{EA12255F-BF8F-5333-6638-7CE2CA58D833}"/>
                </a:ext>
              </a:extLst>
            </p:cNvPr>
            <p:cNvSpPr/>
            <p:nvPr/>
          </p:nvSpPr>
          <p:spPr>
            <a:xfrm>
              <a:off x="5514269" y="1981026"/>
              <a:ext cx="396843" cy="4872"/>
            </a:xfrm>
            <a:custGeom>
              <a:avLst/>
              <a:gdLst/>
              <a:ahLst/>
              <a:cxnLst/>
              <a:rect l="l" t="t" r="r" b="b"/>
              <a:pathLst>
                <a:path w="12382" h="152" extrusionOk="0">
                  <a:moveTo>
                    <a:pt x="6199" y="1"/>
                  </a:moveTo>
                  <a:cubicBezTo>
                    <a:pt x="2774" y="1"/>
                    <a:pt x="0" y="34"/>
                    <a:pt x="0" y="68"/>
                  </a:cubicBezTo>
                  <a:cubicBezTo>
                    <a:pt x="0" y="118"/>
                    <a:pt x="2774" y="151"/>
                    <a:pt x="6199" y="151"/>
                  </a:cubicBezTo>
                  <a:cubicBezTo>
                    <a:pt x="9608" y="151"/>
                    <a:pt x="12381" y="118"/>
                    <a:pt x="12381" y="68"/>
                  </a:cubicBezTo>
                  <a:cubicBezTo>
                    <a:pt x="12381" y="34"/>
                    <a:pt x="9608" y="1"/>
                    <a:pt x="6199"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6" name="Google Shape;973;p35">
              <a:extLst>
                <a:ext uri="{FF2B5EF4-FFF2-40B4-BE49-F238E27FC236}">
                  <a16:creationId xmlns:a16="http://schemas.microsoft.com/office/drawing/2014/main" id="{3E7F7835-F002-A220-0DDE-3E58E0229BF0}"/>
                </a:ext>
              </a:extLst>
            </p:cNvPr>
            <p:cNvSpPr/>
            <p:nvPr/>
          </p:nvSpPr>
          <p:spPr>
            <a:xfrm>
              <a:off x="5375556" y="2232202"/>
              <a:ext cx="99643" cy="4840"/>
            </a:xfrm>
            <a:custGeom>
              <a:avLst/>
              <a:gdLst/>
              <a:ahLst/>
              <a:cxnLst/>
              <a:rect l="l" t="t" r="r" b="b"/>
              <a:pathLst>
                <a:path w="3109" h="151" extrusionOk="0">
                  <a:moveTo>
                    <a:pt x="1555" y="0"/>
                  </a:moveTo>
                  <a:cubicBezTo>
                    <a:pt x="702" y="0"/>
                    <a:pt x="1" y="33"/>
                    <a:pt x="1" y="84"/>
                  </a:cubicBezTo>
                  <a:cubicBezTo>
                    <a:pt x="1" y="117"/>
                    <a:pt x="702" y="150"/>
                    <a:pt x="1555" y="150"/>
                  </a:cubicBezTo>
                  <a:cubicBezTo>
                    <a:pt x="2423" y="150"/>
                    <a:pt x="3108" y="117"/>
                    <a:pt x="3108" y="84"/>
                  </a:cubicBezTo>
                  <a:cubicBezTo>
                    <a:pt x="3108" y="33"/>
                    <a:pt x="2423" y="0"/>
                    <a:pt x="1555"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7" name="Google Shape;974;p35">
              <a:extLst>
                <a:ext uri="{FF2B5EF4-FFF2-40B4-BE49-F238E27FC236}">
                  <a16:creationId xmlns:a16="http://schemas.microsoft.com/office/drawing/2014/main" id="{16F3F701-004C-27F3-AC3B-A7D2A97665D3}"/>
                </a:ext>
              </a:extLst>
            </p:cNvPr>
            <p:cNvSpPr/>
            <p:nvPr/>
          </p:nvSpPr>
          <p:spPr>
            <a:xfrm>
              <a:off x="5502474" y="2232202"/>
              <a:ext cx="397388" cy="4840"/>
            </a:xfrm>
            <a:custGeom>
              <a:avLst/>
              <a:gdLst/>
              <a:ahLst/>
              <a:cxnLst/>
              <a:rect l="l" t="t" r="r" b="b"/>
              <a:pathLst>
                <a:path w="12399" h="151" extrusionOk="0">
                  <a:moveTo>
                    <a:pt x="6199" y="0"/>
                  </a:moveTo>
                  <a:cubicBezTo>
                    <a:pt x="2774" y="0"/>
                    <a:pt x="1" y="33"/>
                    <a:pt x="1" y="84"/>
                  </a:cubicBezTo>
                  <a:cubicBezTo>
                    <a:pt x="1" y="117"/>
                    <a:pt x="2774" y="150"/>
                    <a:pt x="6199" y="150"/>
                  </a:cubicBezTo>
                  <a:cubicBezTo>
                    <a:pt x="9608" y="150"/>
                    <a:pt x="12398" y="117"/>
                    <a:pt x="12398" y="84"/>
                  </a:cubicBezTo>
                  <a:cubicBezTo>
                    <a:pt x="12398" y="33"/>
                    <a:pt x="9625" y="0"/>
                    <a:pt x="6199"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8" name="Google Shape;975;p35">
              <a:extLst>
                <a:ext uri="{FF2B5EF4-FFF2-40B4-BE49-F238E27FC236}">
                  <a16:creationId xmlns:a16="http://schemas.microsoft.com/office/drawing/2014/main" id="{8FC57720-90C0-E5C7-9298-E5CD3F91B074}"/>
                </a:ext>
              </a:extLst>
            </p:cNvPr>
            <p:cNvSpPr/>
            <p:nvPr/>
          </p:nvSpPr>
          <p:spPr>
            <a:xfrm>
              <a:off x="5366999" y="2348383"/>
              <a:ext cx="397388" cy="4872"/>
            </a:xfrm>
            <a:custGeom>
              <a:avLst/>
              <a:gdLst/>
              <a:ahLst/>
              <a:cxnLst/>
              <a:rect l="l" t="t" r="r" b="b"/>
              <a:pathLst>
                <a:path w="12399" h="152" extrusionOk="0">
                  <a:moveTo>
                    <a:pt x="6199" y="1"/>
                  </a:moveTo>
                  <a:cubicBezTo>
                    <a:pt x="2774" y="1"/>
                    <a:pt x="0" y="34"/>
                    <a:pt x="0" y="68"/>
                  </a:cubicBezTo>
                  <a:cubicBezTo>
                    <a:pt x="0" y="118"/>
                    <a:pt x="2774" y="151"/>
                    <a:pt x="6199" y="151"/>
                  </a:cubicBezTo>
                  <a:cubicBezTo>
                    <a:pt x="9624" y="151"/>
                    <a:pt x="12398" y="118"/>
                    <a:pt x="12398" y="68"/>
                  </a:cubicBezTo>
                  <a:cubicBezTo>
                    <a:pt x="12398" y="34"/>
                    <a:pt x="9624" y="1"/>
                    <a:pt x="6199"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199" name="Google Shape;976;p35">
              <a:extLst>
                <a:ext uri="{FF2B5EF4-FFF2-40B4-BE49-F238E27FC236}">
                  <a16:creationId xmlns:a16="http://schemas.microsoft.com/office/drawing/2014/main" id="{BFED184B-1685-820C-F4E6-2DB333C41DE3}"/>
                </a:ext>
              </a:extLst>
            </p:cNvPr>
            <p:cNvSpPr/>
            <p:nvPr/>
          </p:nvSpPr>
          <p:spPr>
            <a:xfrm>
              <a:off x="5390556" y="2051728"/>
              <a:ext cx="140347" cy="4840"/>
            </a:xfrm>
            <a:custGeom>
              <a:avLst/>
              <a:gdLst/>
              <a:ahLst/>
              <a:cxnLst/>
              <a:rect l="l" t="t" r="r" b="b"/>
              <a:pathLst>
                <a:path w="4379" h="151" extrusionOk="0">
                  <a:moveTo>
                    <a:pt x="2189" y="0"/>
                  </a:moveTo>
                  <a:cubicBezTo>
                    <a:pt x="986" y="0"/>
                    <a:pt x="0" y="34"/>
                    <a:pt x="0" y="84"/>
                  </a:cubicBezTo>
                  <a:cubicBezTo>
                    <a:pt x="0" y="117"/>
                    <a:pt x="986" y="151"/>
                    <a:pt x="2189" y="151"/>
                  </a:cubicBezTo>
                  <a:cubicBezTo>
                    <a:pt x="3409" y="151"/>
                    <a:pt x="4378" y="117"/>
                    <a:pt x="4378" y="84"/>
                  </a:cubicBezTo>
                  <a:cubicBezTo>
                    <a:pt x="4378" y="34"/>
                    <a:pt x="3409" y="0"/>
                    <a:pt x="2189"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0" name="Google Shape;977;p35">
              <a:extLst>
                <a:ext uri="{FF2B5EF4-FFF2-40B4-BE49-F238E27FC236}">
                  <a16:creationId xmlns:a16="http://schemas.microsoft.com/office/drawing/2014/main" id="{84E55F3E-7638-EED0-B5BD-01E9F08F5996}"/>
                </a:ext>
              </a:extLst>
            </p:cNvPr>
            <p:cNvSpPr/>
            <p:nvPr/>
          </p:nvSpPr>
          <p:spPr>
            <a:xfrm>
              <a:off x="5387351" y="2155602"/>
              <a:ext cx="140315" cy="5384"/>
            </a:xfrm>
            <a:custGeom>
              <a:avLst/>
              <a:gdLst/>
              <a:ahLst/>
              <a:cxnLst/>
              <a:rect l="l" t="t" r="r" b="b"/>
              <a:pathLst>
                <a:path w="4378" h="168" extrusionOk="0">
                  <a:moveTo>
                    <a:pt x="2189" y="1"/>
                  </a:moveTo>
                  <a:cubicBezTo>
                    <a:pt x="969" y="1"/>
                    <a:pt x="0" y="51"/>
                    <a:pt x="0" y="84"/>
                  </a:cubicBezTo>
                  <a:cubicBezTo>
                    <a:pt x="0" y="134"/>
                    <a:pt x="969" y="168"/>
                    <a:pt x="2189" y="168"/>
                  </a:cubicBezTo>
                  <a:cubicBezTo>
                    <a:pt x="3392" y="168"/>
                    <a:pt x="4378" y="134"/>
                    <a:pt x="4378" y="84"/>
                  </a:cubicBezTo>
                  <a:cubicBezTo>
                    <a:pt x="4378" y="51"/>
                    <a:pt x="3392" y="1"/>
                    <a:pt x="2189"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1" name="Google Shape;978;p35">
              <a:extLst>
                <a:ext uri="{FF2B5EF4-FFF2-40B4-BE49-F238E27FC236}">
                  <a16:creationId xmlns:a16="http://schemas.microsoft.com/office/drawing/2014/main" id="{ED0A5900-1F48-D65F-FB84-B1043432608C}"/>
                </a:ext>
              </a:extLst>
            </p:cNvPr>
            <p:cNvSpPr/>
            <p:nvPr/>
          </p:nvSpPr>
          <p:spPr>
            <a:xfrm>
              <a:off x="5505679" y="2304475"/>
              <a:ext cx="140347" cy="5384"/>
            </a:xfrm>
            <a:custGeom>
              <a:avLst/>
              <a:gdLst/>
              <a:ahLst/>
              <a:cxnLst/>
              <a:rect l="l" t="t" r="r" b="b"/>
              <a:pathLst>
                <a:path w="4379" h="168" extrusionOk="0">
                  <a:moveTo>
                    <a:pt x="2190" y="1"/>
                  </a:moveTo>
                  <a:cubicBezTo>
                    <a:pt x="987" y="1"/>
                    <a:pt x="1" y="34"/>
                    <a:pt x="1" y="84"/>
                  </a:cubicBezTo>
                  <a:cubicBezTo>
                    <a:pt x="1" y="118"/>
                    <a:pt x="987" y="168"/>
                    <a:pt x="2190" y="168"/>
                  </a:cubicBezTo>
                  <a:cubicBezTo>
                    <a:pt x="3393" y="168"/>
                    <a:pt x="4378" y="118"/>
                    <a:pt x="4378" y="84"/>
                  </a:cubicBezTo>
                  <a:cubicBezTo>
                    <a:pt x="4378" y="34"/>
                    <a:pt x="3393" y="1"/>
                    <a:pt x="2190"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2" name="Google Shape;979;p35">
              <a:extLst>
                <a:ext uri="{FF2B5EF4-FFF2-40B4-BE49-F238E27FC236}">
                  <a16:creationId xmlns:a16="http://schemas.microsoft.com/office/drawing/2014/main" id="{04CD7A2D-B0A8-D21F-07A3-E1AAC7497BBD}"/>
                </a:ext>
              </a:extLst>
            </p:cNvPr>
            <p:cNvSpPr/>
            <p:nvPr/>
          </p:nvSpPr>
          <p:spPr>
            <a:xfrm>
              <a:off x="5682948" y="2051728"/>
              <a:ext cx="358287" cy="4840"/>
            </a:xfrm>
            <a:custGeom>
              <a:avLst/>
              <a:gdLst/>
              <a:ahLst/>
              <a:cxnLst/>
              <a:rect l="l" t="t" r="r" b="b"/>
              <a:pathLst>
                <a:path w="11179" h="151" extrusionOk="0">
                  <a:moveTo>
                    <a:pt x="5598" y="0"/>
                  </a:moveTo>
                  <a:cubicBezTo>
                    <a:pt x="2507" y="0"/>
                    <a:pt x="0" y="34"/>
                    <a:pt x="0" y="84"/>
                  </a:cubicBezTo>
                  <a:cubicBezTo>
                    <a:pt x="0" y="117"/>
                    <a:pt x="2507" y="151"/>
                    <a:pt x="5598" y="151"/>
                  </a:cubicBezTo>
                  <a:cubicBezTo>
                    <a:pt x="8689" y="151"/>
                    <a:pt x="11178" y="117"/>
                    <a:pt x="11178" y="84"/>
                  </a:cubicBezTo>
                  <a:cubicBezTo>
                    <a:pt x="11178" y="34"/>
                    <a:pt x="8689" y="0"/>
                    <a:pt x="5598"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3" name="Google Shape;980;p35">
              <a:extLst>
                <a:ext uri="{FF2B5EF4-FFF2-40B4-BE49-F238E27FC236}">
                  <a16:creationId xmlns:a16="http://schemas.microsoft.com/office/drawing/2014/main" id="{144EBD04-C766-42F7-BEE5-611D12FF3E91}"/>
                </a:ext>
              </a:extLst>
            </p:cNvPr>
            <p:cNvSpPr/>
            <p:nvPr/>
          </p:nvSpPr>
          <p:spPr>
            <a:xfrm>
              <a:off x="5572632" y="2162044"/>
              <a:ext cx="358287" cy="4840"/>
            </a:xfrm>
            <a:custGeom>
              <a:avLst/>
              <a:gdLst/>
              <a:ahLst/>
              <a:cxnLst/>
              <a:rect l="l" t="t" r="r" b="b"/>
              <a:pathLst>
                <a:path w="11179" h="151" extrusionOk="0">
                  <a:moveTo>
                    <a:pt x="5581" y="0"/>
                  </a:moveTo>
                  <a:cubicBezTo>
                    <a:pt x="2490" y="0"/>
                    <a:pt x="0" y="34"/>
                    <a:pt x="0" y="67"/>
                  </a:cubicBezTo>
                  <a:cubicBezTo>
                    <a:pt x="0" y="117"/>
                    <a:pt x="2490" y="151"/>
                    <a:pt x="5581" y="151"/>
                  </a:cubicBezTo>
                  <a:cubicBezTo>
                    <a:pt x="8672" y="151"/>
                    <a:pt x="11178" y="117"/>
                    <a:pt x="11178" y="67"/>
                  </a:cubicBezTo>
                  <a:cubicBezTo>
                    <a:pt x="11178" y="34"/>
                    <a:pt x="8672" y="0"/>
                    <a:pt x="5581"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4" name="Google Shape;981;p35">
              <a:extLst>
                <a:ext uri="{FF2B5EF4-FFF2-40B4-BE49-F238E27FC236}">
                  <a16:creationId xmlns:a16="http://schemas.microsoft.com/office/drawing/2014/main" id="{6E2CF517-BC84-8C67-67D9-370C529AA371}"/>
                </a:ext>
              </a:extLst>
            </p:cNvPr>
            <p:cNvSpPr/>
            <p:nvPr/>
          </p:nvSpPr>
          <p:spPr>
            <a:xfrm>
              <a:off x="5695800" y="2304475"/>
              <a:ext cx="358287" cy="5384"/>
            </a:xfrm>
            <a:custGeom>
              <a:avLst/>
              <a:gdLst/>
              <a:ahLst/>
              <a:cxnLst/>
              <a:rect l="l" t="t" r="r" b="b"/>
              <a:pathLst>
                <a:path w="11179" h="168" extrusionOk="0">
                  <a:moveTo>
                    <a:pt x="5581" y="1"/>
                  </a:moveTo>
                  <a:cubicBezTo>
                    <a:pt x="2507" y="1"/>
                    <a:pt x="0" y="34"/>
                    <a:pt x="0" y="84"/>
                  </a:cubicBezTo>
                  <a:cubicBezTo>
                    <a:pt x="0" y="118"/>
                    <a:pt x="2507" y="168"/>
                    <a:pt x="5581" y="168"/>
                  </a:cubicBezTo>
                  <a:cubicBezTo>
                    <a:pt x="8672" y="168"/>
                    <a:pt x="11178" y="118"/>
                    <a:pt x="11178" y="84"/>
                  </a:cubicBezTo>
                  <a:cubicBezTo>
                    <a:pt x="11178" y="34"/>
                    <a:pt x="8672" y="1"/>
                    <a:pt x="558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5" name="Google Shape;982;p35">
              <a:extLst>
                <a:ext uri="{FF2B5EF4-FFF2-40B4-BE49-F238E27FC236}">
                  <a16:creationId xmlns:a16="http://schemas.microsoft.com/office/drawing/2014/main" id="{BB7D3409-D892-0FD2-F6EA-78446ACAB043}"/>
                </a:ext>
              </a:extLst>
            </p:cNvPr>
            <p:cNvSpPr/>
            <p:nvPr/>
          </p:nvSpPr>
          <p:spPr>
            <a:xfrm>
              <a:off x="5368602" y="2431938"/>
              <a:ext cx="358287" cy="5384"/>
            </a:xfrm>
            <a:custGeom>
              <a:avLst/>
              <a:gdLst/>
              <a:ahLst/>
              <a:cxnLst/>
              <a:rect l="l" t="t" r="r" b="b"/>
              <a:pathLst>
                <a:path w="11179" h="168" extrusionOk="0">
                  <a:moveTo>
                    <a:pt x="5581" y="0"/>
                  </a:moveTo>
                  <a:cubicBezTo>
                    <a:pt x="2507" y="0"/>
                    <a:pt x="0" y="34"/>
                    <a:pt x="0" y="84"/>
                  </a:cubicBezTo>
                  <a:cubicBezTo>
                    <a:pt x="0" y="134"/>
                    <a:pt x="2507" y="167"/>
                    <a:pt x="5581" y="167"/>
                  </a:cubicBezTo>
                  <a:cubicBezTo>
                    <a:pt x="8672" y="167"/>
                    <a:pt x="11178" y="134"/>
                    <a:pt x="11178" y="84"/>
                  </a:cubicBezTo>
                  <a:cubicBezTo>
                    <a:pt x="11178" y="34"/>
                    <a:pt x="8672" y="0"/>
                    <a:pt x="5581"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6" name="Google Shape;983;p35">
              <a:extLst>
                <a:ext uri="{FF2B5EF4-FFF2-40B4-BE49-F238E27FC236}">
                  <a16:creationId xmlns:a16="http://schemas.microsoft.com/office/drawing/2014/main" id="{EE503138-2007-8032-4E73-4B0C804840FD}"/>
                </a:ext>
              </a:extLst>
            </p:cNvPr>
            <p:cNvSpPr/>
            <p:nvPr/>
          </p:nvSpPr>
          <p:spPr>
            <a:xfrm>
              <a:off x="5764868" y="2431938"/>
              <a:ext cx="358287" cy="5384"/>
            </a:xfrm>
            <a:custGeom>
              <a:avLst/>
              <a:gdLst/>
              <a:ahLst/>
              <a:cxnLst/>
              <a:rect l="l" t="t" r="r" b="b"/>
              <a:pathLst>
                <a:path w="11179" h="168" extrusionOk="0">
                  <a:moveTo>
                    <a:pt x="5598" y="0"/>
                  </a:moveTo>
                  <a:cubicBezTo>
                    <a:pt x="2507" y="0"/>
                    <a:pt x="1" y="34"/>
                    <a:pt x="1" y="84"/>
                  </a:cubicBezTo>
                  <a:cubicBezTo>
                    <a:pt x="1" y="134"/>
                    <a:pt x="2507" y="167"/>
                    <a:pt x="5598" y="167"/>
                  </a:cubicBezTo>
                  <a:cubicBezTo>
                    <a:pt x="8673" y="167"/>
                    <a:pt x="11179" y="134"/>
                    <a:pt x="11179" y="84"/>
                  </a:cubicBezTo>
                  <a:cubicBezTo>
                    <a:pt x="11179" y="34"/>
                    <a:pt x="8673" y="0"/>
                    <a:pt x="5598"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7" name="Google Shape;984;p35">
              <a:extLst>
                <a:ext uri="{FF2B5EF4-FFF2-40B4-BE49-F238E27FC236}">
                  <a16:creationId xmlns:a16="http://schemas.microsoft.com/office/drawing/2014/main" id="{4BB74024-C211-2693-B4BF-0E4AB10B930B}"/>
                </a:ext>
              </a:extLst>
            </p:cNvPr>
            <p:cNvSpPr/>
            <p:nvPr/>
          </p:nvSpPr>
          <p:spPr>
            <a:xfrm>
              <a:off x="5368602" y="2473699"/>
              <a:ext cx="358287" cy="4840"/>
            </a:xfrm>
            <a:custGeom>
              <a:avLst/>
              <a:gdLst/>
              <a:ahLst/>
              <a:cxnLst/>
              <a:rect l="l" t="t" r="r" b="b"/>
              <a:pathLst>
                <a:path w="11179" h="151" extrusionOk="0">
                  <a:moveTo>
                    <a:pt x="5581" y="1"/>
                  </a:moveTo>
                  <a:cubicBezTo>
                    <a:pt x="2490" y="1"/>
                    <a:pt x="0" y="34"/>
                    <a:pt x="0" y="67"/>
                  </a:cubicBezTo>
                  <a:cubicBezTo>
                    <a:pt x="0" y="118"/>
                    <a:pt x="2507" y="151"/>
                    <a:pt x="5581" y="151"/>
                  </a:cubicBezTo>
                  <a:cubicBezTo>
                    <a:pt x="8672" y="151"/>
                    <a:pt x="11178" y="118"/>
                    <a:pt x="11178" y="67"/>
                  </a:cubicBezTo>
                  <a:cubicBezTo>
                    <a:pt x="11178" y="34"/>
                    <a:pt x="8672" y="1"/>
                    <a:pt x="558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8" name="Google Shape;985;p35">
              <a:extLst>
                <a:ext uri="{FF2B5EF4-FFF2-40B4-BE49-F238E27FC236}">
                  <a16:creationId xmlns:a16="http://schemas.microsoft.com/office/drawing/2014/main" id="{CA0519C3-340F-4C73-BBAD-649FD57DBC5B}"/>
                </a:ext>
              </a:extLst>
            </p:cNvPr>
            <p:cNvSpPr/>
            <p:nvPr/>
          </p:nvSpPr>
          <p:spPr>
            <a:xfrm>
              <a:off x="5385748" y="2081695"/>
              <a:ext cx="358800" cy="4872"/>
            </a:xfrm>
            <a:custGeom>
              <a:avLst/>
              <a:gdLst/>
              <a:ahLst/>
              <a:cxnLst/>
              <a:rect l="l" t="t" r="r" b="b"/>
              <a:pathLst>
                <a:path w="11195" h="152" extrusionOk="0">
                  <a:moveTo>
                    <a:pt x="5597" y="1"/>
                  </a:moveTo>
                  <a:cubicBezTo>
                    <a:pt x="2506" y="1"/>
                    <a:pt x="0" y="34"/>
                    <a:pt x="0" y="84"/>
                  </a:cubicBezTo>
                  <a:cubicBezTo>
                    <a:pt x="0" y="118"/>
                    <a:pt x="2506" y="151"/>
                    <a:pt x="5597" y="151"/>
                  </a:cubicBezTo>
                  <a:cubicBezTo>
                    <a:pt x="8689" y="151"/>
                    <a:pt x="11195" y="118"/>
                    <a:pt x="11195" y="84"/>
                  </a:cubicBezTo>
                  <a:cubicBezTo>
                    <a:pt x="11195" y="34"/>
                    <a:pt x="8689" y="1"/>
                    <a:pt x="5597"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09" name="Google Shape;986;p35">
              <a:extLst>
                <a:ext uri="{FF2B5EF4-FFF2-40B4-BE49-F238E27FC236}">
                  <a16:creationId xmlns:a16="http://schemas.microsoft.com/office/drawing/2014/main" id="{2D618EA6-6746-5E18-D116-C68B7DEC1680}"/>
                </a:ext>
              </a:extLst>
            </p:cNvPr>
            <p:cNvSpPr/>
            <p:nvPr/>
          </p:nvSpPr>
          <p:spPr>
            <a:xfrm>
              <a:off x="5556575" y="2052241"/>
              <a:ext cx="92144" cy="4872"/>
            </a:xfrm>
            <a:custGeom>
              <a:avLst/>
              <a:gdLst/>
              <a:ahLst/>
              <a:cxnLst/>
              <a:rect l="l" t="t" r="r" b="b"/>
              <a:pathLst>
                <a:path w="2875" h="152" extrusionOk="0">
                  <a:moveTo>
                    <a:pt x="1437" y="1"/>
                  </a:moveTo>
                  <a:cubicBezTo>
                    <a:pt x="635" y="1"/>
                    <a:pt x="0" y="34"/>
                    <a:pt x="0" y="85"/>
                  </a:cubicBezTo>
                  <a:cubicBezTo>
                    <a:pt x="0" y="118"/>
                    <a:pt x="635" y="151"/>
                    <a:pt x="1437" y="151"/>
                  </a:cubicBezTo>
                  <a:cubicBezTo>
                    <a:pt x="2222" y="151"/>
                    <a:pt x="2874" y="118"/>
                    <a:pt x="2874" y="85"/>
                  </a:cubicBezTo>
                  <a:cubicBezTo>
                    <a:pt x="2874" y="34"/>
                    <a:pt x="2222" y="1"/>
                    <a:pt x="1437"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0" name="Google Shape;987;p35">
              <a:extLst>
                <a:ext uri="{FF2B5EF4-FFF2-40B4-BE49-F238E27FC236}">
                  <a16:creationId xmlns:a16="http://schemas.microsoft.com/office/drawing/2014/main" id="{F0F953B0-2F13-4BAE-2480-AF89EC9EE6E4}"/>
                </a:ext>
              </a:extLst>
            </p:cNvPr>
            <p:cNvSpPr/>
            <p:nvPr/>
          </p:nvSpPr>
          <p:spPr>
            <a:xfrm>
              <a:off x="5371262" y="2266463"/>
              <a:ext cx="92144" cy="4840"/>
            </a:xfrm>
            <a:custGeom>
              <a:avLst/>
              <a:gdLst/>
              <a:ahLst/>
              <a:cxnLst/>
              <a:rect l="l" t="t" r="r" b="b"/>
              <a:pathLst>
                <a:path w="2875" h="151" extrusionOk="0">
                  <a:moveTo>
                    <a:pt x="1438" y="0"/>
                  </a:moveTo>
                  <a:cubicBezTo>
                    <a:pt x="636" y="0"/>
                    <a:pt x="1" y="34"/>
                    <a:pt x="1" y="84"/>
                  </a:cubicBezTo>
                  <a:cubicBezTo>
                    <a:pt x="1" y="117"/>
                    <a:pt x="636" y="151"/>
                    <a:pt x="1438" y="151"/>
                  </a:cubicBezTo>
                  <a:cubicBezTo>
                    <a:pt x="2240" y="151"/>
                    <a:pt x="2875" y="117"/>
                    <a:pt x="2875" y="84"/>
                  </a:cubicBezTo>
                  <a:cubicBezTo>
                    <a:pt x="2875" y="34"/>
                    <a:pt x="2240" y="0"/>
                    <a:pt x="1438"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1" name="Google Shape;988;p35">
              <a:extLst>
                <a:ext uri="{FF2B5EF4-FFF2-40B4-BE49-F238E27FC236}">
                  <a16:creationId xmlns:a16="http://schemas.microsoft.com/office/drawing/2014/main" id="{1D5D0089-1AD4-FD85-CB2D-7830E720FD0C}"/>
                </a:ext>
              </a:extLst>
            </p:cNvPr>
            <p:cNvSpPr/>
            <p:nvPr/>
          </p:nvSpPr>
          <p:spPr>
            <a:xfrm>
              <a:off x="5369146" y="2304475"/>
              <a:ext cx="92144" cy="5384"/>
            </a:xfrm>
            <a:custGeom>
              <a:avLst/>
              <a:gdLst/>
              <a:ahLst/>
              <a:cxnLst/>
              <a:rect l="l" t="t" r="r" b="b"/>
              <a:pathLst>
                <a:path w="2875" h="168" extrusionOk="0">
                  <a:moveTo>
                    <a:pt x="1437" y="1"/>
                  </a:moveTo>
                  <a:cubicBezTo>
                    <a:pt x="635" y="1"/>
                    <a:pt x="0" y="34"/>
                    <a:pt x="0" y="84"/>
                  </a:cubicBezTo>
                  <a:cubicBezTo>
                    <a:pt x="0" y="118"/>
                    <a:pt x="635" y="168"/>
                    <a:pt x="1437" y="168"/>
                  </a:cubicBezTo>
                  <a:cubicBezTo>
                    <a:pt x="2239" y="168"/>
                    <a:pt x="2874" y="118"/>
                    <a:pt x="2874" y="84"/>
                  </a:cubicBezTo>
                  <a:cubicBezTo>
                    <a:pt x="2874" y="34"/>
                    <a:pt x="2239" y="1"/>
                    <a:pt x="1437"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2" name="Google Shape;989;p35">
              <a:extLst>
                <a:ext uri="{FF2B5EF4-FFF2-40B4-BE49-F238E27FC236}">
                  <a16:creationId xmlns:a16="http://schemas.microsoft.com/office/drawing/2014/main" id="{3CD4E030-66D8-BEA5-43C9-0080CDC08C22}"/>
                </a:ext>
              </a:extLst>
            </p:cNvPr>
            <p:cNvSpPr/>
            <p:nvPr/>
          </p:nvSpPr>
          <p:spPr>
            <a:xfrm>
              <a:off x="5263638" y="1917856"/>
              <a:ext cx="997684" cy="5384"/>
            </a:xfrm>
            <a:custGeom>
              <a:avLst/>
              <a:gdLst/>
              <a:ahLst/>
              <a:cxnLst/>
              <a:rect l="l" t="t" r="r" b="b"/>
              <a:pathLst>
                <a:path w="31129" h="168" extrusionOk="0">
                  <a:moveTo>
                    <a:pt x="15556" y="0"/>
                  </a:moveTo>
                  <a:cubicBezTo>
                    <a:pt x="6968" y="0"/>
                    <a:pt x="1" y="50"/>
                    <a:pt x="1" y="84"/>
                  </a:cubicBezTo>
                  <a:cubicBezTo>
                    <a:pt x="1" y="134"/>
                    <a:pt x="6968" y="167"/>
                    <a:pt x="15556" y="167"/>
                  </a:cubicBezTo>
                  <a:cubicBezTo>
                    <a:pt x="24161" y="167"/>
                    <a:pt x="31129" y="134"/>
                    <a:pt x="31129" y="84"/>
                  </a:cubicBezTo>
                  <a:cubicBezTo>
                    <a:pt x="31129" y="50"/>
                    <a:pt x="24161" y="0"/>
                    <a:pt x="15556"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3" name="Google Shape;990;p35">
              <a:extLst>
                <a:ext uri="{FF2B5EF4-FFF2-40B4-BE49-F238E27FC236}">
                  <a16:creationId xmlns:a16="http://schemas.microsoft.com/office/drawing/2014/main" id="{9E04A8A1-A16D-996D-D38B-1A9AF5E884B4}"/>
                </a:ext>
              </a:extLst>
            </p:cNvPr>
            <p:cNvSpPr/>
            <p:nvPr/>
          </p:nvSpPr>
          <p:spPr>
            <a:xfrm>
              <a:off x="5315046" y="1875005"/>
              <a:ext cx="27339" cy="23877"/>
            </a:xfrm>
            <a:custGeom>
              <a:avLst/>
              <a:gdLst/>
              <a:ahLst/>
              <a:cxnLst/>
              <a:rect l="l" t="t" r="r" b="b"/>
              <a:pathLst>
                <a:path w="853" h="745" extrusionOk="0">
                  <a:moveTo>
                    <a:pt x="485" y="0"/>
                  </a:moveTo>
                  <a:cubicBezTo>
                    <a:pt x="168" y="0"/>
                    <a:pt x="1" y="401"/>
                    <a:pt x="235" y="635"/>
                  </a:cubicBezTo>
                  <a:cubicBezTo>
                    <a:pt x="310" y="711"/>
                    <a:pt x="401" y="744"/>
                    <a:pt x="489" y="744"/>
                  </a:cubicBezTo>
                  <a:cubicBezTo>
                    <a:pt x="676" y="744"/>
                    <a:pt x="853" y="595"/>
                    <a:pt x="853" y="368"/>
                  </a:cubicBezTo>
                  <a:cubicBezTo>
                    <a:pt x="853" y="168"/>
                    <a:pt x="686" y="0"/>
                    <a:pt x="485"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4" name="Google Shape;991;p35">
              <a:extLst>
                <a:ext uri="{FF2B5EF4-FFF2-40B4-BE49-F238E27FC236}">
                  <a16:creationId xmlns:a16="http://schemas.microsoft.com/office/drawing/2014/main" id="{4E4D224C-EF8D-8EE9-6EDC-CC9A5899AC4A}"/>
                </a:ext>
              </a:extLst>
            </p:cNvPr>
            <p:cNvSpPr/>
            <p:nvPr/>
          </p:nvSpPr>
          <p:spPr>
            <a:xfrm>
              <a:off x="5365909" y="1875005"/>
              <a:ext cx="27371" cy="23877"/>
            </a:xfrm>
            <a:custGeom>
              <a:avLst/>
              <a:gdLst/>
              <a:ahLst/>
              <a:cxnLst/>
              <a:rect l="l" t="t" r="r" b="b"/>
              <a:pathLst>
                <a:path w="854" h="745" extrusionOk="0">
                  <a:moveTo>
                    <a:pt x="485" y="0"/>
                  </a:moveTo>
                  <a:cubicBezTo>
                    <a:pt x="151" y="0"/>
                    <a:pt x="1" y="401"/>
                    <a:pt x="218" y="635"/>
                  </a:cubicBezTo>
                  <a:cubicBezTo>
                    <a:pt x="293" y="711"/>
                    <a:pt x="386" y="744"/>
                    <a:pt x="477" y="744"/>
                  </a:cubicBezTo>
                  <a:cubicBezTo>
                    <a:pt x="669" y="744"/>
                    <a:pt x="853" y="595"/>
                    <a:pt x="853" y="368"/>
                  </a:cubicBezTo>
                  <a:cubicBezTo>
                    <a:pt x="853" y="168"/>
                    <a:pt x="686" y="0"/>
                    <a:pt x="485"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5" name="Google Shape;992;p35">
              <a:extLst>
                <a:ext uri="{FF2B5EF4-FFF2-40B4-BE49-F238E27FC236}">
                  <a16:creationId xmlns:a16="http://schemas.microsoft.com/office/drawing/2014/main" id="{163F1FB8-5703-6C4E-3CC4-31B73291E55C}"/>
                </a:ext>
              </a:extLst>
            </p:cNvPr>
            <p:cNvSpPr/>
            <p:nvPr/>
          </p:nvSpPr>
          <p:spPr>
            <a:xfrm>
              <a:off x="5416260" y="1875005"/>
              <a:ext cx="27883" cy="23877"/>
            </a:xfrm>
            <a:custGeom>
              <a:avLst/>
              <a:gdLst/>
              <a:ahLst/>
              <a:cxnLst/>
              <a:rect l="l" t="t" r="r" b="b"/>
              <a:pathLst>
                <a:path w="870" h="745" extrusionOk="0">
                  <a:moveTo>
                    <a:pt x="502" y="0"/>
                  </a:moveTo>
                  <a:cubicBezTo>
                    <a:pt x="168" y="0"/>
                    <a:pt x="1" y="401"/>
                    <a:pt x="234" y="635"/>
                  </a:cubicBezTo>
                  <a:cubicBezTo>
                    <a:pt x="310" y="711"/>
                    <a:pt x="402" y="744"/>
                    <a:pt x="493" y="744"/>
                  </a:cubicBezTo>
                  <a:cubicBezTo>
                    <a:pt x="685" y="744"/>
                    <a:pt x="869" y="595"/>
                    <a:pt x="869" y="368"/>
                  </a:cubicBezTo>
                  <a:cubicBezTo>
                    <a:pt x="869" y="168"/>
                    <a:pt x="702" y="0"/>
                    <a:pt x="502"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6" name="Google Shape;993;p35">
              <a:extLst>
                <a:ext uri="{FF2B5EF4-FFF2-40B4-BE49-F238E27FC236}">
                  <a16:creationId xmlns:a16="http://schemas.microsoft.com/office/drawing/2014/main" id="{0627FA88-A032-960E-6703-F4DCE0F85F81}"/>
                </a:ext>
              </a:extLst>
            </p:cNvPr>
            <p:cNvSpPr/>
            <p:nvPr/>
          </p:nvSpPr>
          <p:spPr>
            <a:xfrm>
              <a:off x="6565990" y="1808052"/>
              <a:ext cx="1218862" cy="802244"/>
            </a:xfrm>
            <a:custGeom>
              <a:avLst/>
              <a:gdLst/>
              <a:ahLst/>
              <a:cxnLst/>
              <a:rect l="l" t="t" r="r" b="b"/>
              <a:pathLst>
                <a:path w="38030" h="25031" extrusionOk="0">
                  <a:moveTo>
                    <a:pt x="2607" y="1"/>
                  </a:moveTo>
                  <a:lnTo>
                    <a:pt x="1" y="25030"/>
                  </a:lnTo>
                  <a:lnTo>
                    <a:pt x="35139" y="25030"/>
                  </a:lnTo>
                  <a:lnTo>
                    <a:pt x="38030"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7" name="Google Shape;994;p35">
              <a:extLst>
                <a:ext uri="{FF2B5EF4-FFF2-40B4-BE49-F238E27FC236}">
                  <a16:creationId xmlns:a16="http://schemas.microsoft.com/office/drawing/2014/main" id="{A57E1875-F843-E97A-2960-E63938111EFF}"/>
                </a:ext>
              </a:extLst>
            </p:cNvPr>
            <p:cNvSpPr/>
            <p:nvPr/>
          </p:nvSpPr>
          <p:spPr>
            <a:xfrm>
              <a:off x="6508684" y="1808052"/>
              <a:ext cx="1218862" cy="802244"/>
            </a:xfrm>
            <a:custGeom>
              <a:avLst/>
              <a:gdLst/>
              <a:ahLst/>
              <a:cxnLst/>
              <a:rect l="l" t="t" r="r" b="b"/>
              <a:pathLst>
                <a:path w="38030" h="25031" extrusionOk="0">
                  <a:moveTo>
                    <a:pt x="2608" y="1"/>
                  </a:moveTo>
                  <a:lnTo>
                    <a:pt x="1" y="25030"/>
                  </a:lnTo>
                  <a:lnTo>
                    <a:pt x="35139" y="25030"/>
                  </a:lnTo>
                  <a:lnTo>
                    <a:pt x="38030" y="1"/>
                  </a:ln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8" name="Google Shape;995;p35">
              <a:extLst>
                <a:ext uri="{FF2B5EF4-FFF2-40B4-BE49-F238E27FC236}">
                  <a16:creationId xmlns:a16="http://schemas.microsoft.com/office/drawing/2014/main" id="{141EDC92-55F9-392E-4A7E-CAB6504EC68F}"/>
                </a:ext>
              </a:extLst>
            </p:cNvPr>
            <p:cNvSpPr/>
            <p:nvPr/>
          </p:nvSpPr>
          <p:spPr>
            <a:xfrm>
              <a:off x="6548330" y="1829494"/>
              <a:ext cx="1131012" cy="744393"/>
            </a:xfrm>
            <a:custGeom>
              <a:avLst/>
              <a:gdLst/>
              <a:ahLst/>
              <a:cxnLst/>
              <a:rect l="l" t="t" r="r" b="b"/>
              <a:pathLst>
                <a:path w="35289" h="23226" extrusionOk="0">
                  <a:moveTo>
                    <a:pt x="2406" y="0"/>
                  </a:moveTo>
                  <a:lnTo>
                    <a:pt x="0" y="23225"/>
                  </a:lnTo>
                  <a:lnTo>
                    <a:pt x="32599" y="23225"/>
                  </a:lnTo>
                  <a:lnTo>
                    <a:pt x="35289" y="0"/>
                  </a:lnTo>
                  <a:close/>
                </a:path>
              </a:pathLst>
            </a:custGeom>
            <a:solidFill>
              <a:srgbClr val="EBEBEB"/>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19" name="Google Shape;996;p35">
              <a:extLst>
                <a:ext uri="{FF2B5EF4-FFF2-40B4-BE49-F238E27FC236}">
                  <a16:creationId xmlns:a16="http://schemas.microsoft.com/office/drawing/2014/main" id="{B42947E0-1989-A76F-7567-DC89CA2B85EA}"/>
                </a:ext>
              </a:extLst>
            </p:cNvPr>
            <p:cNvSpPr/>
            <p:nvPr/>
          </p:nvSpPr>
          <p:spPr>
            <a:xfrm>
              <a:off x="6660794" y="1938720"/>
              <a:ext cx="54100" cy="499660"/>
            </a:xfrm>
            <a:custGeom>
              <a:avLst/>
              <a:gdLst/>
              <a:ahLst/>
              <a:cxnLst/>
              <a:rect l="l" t="t" r="r" b="b"/>
              <a:pathLst>
                <a:path w="1688" h="15590" extrusionOk="0">
                  <a:moveTo>
                    <a:pt x="1654" y="1"/>
                  </a:moveTo>
                  <a:lnTo>
                    <a:pt x="1654" y="1"/>
                  </a:lnTo>
                  <a:cubicBezTo>
                    <a:pt x="1604" y="1"/>
                    <a:pt x="1220" y="3493"/>
                    <a:pt x="769" y="7787"/>
                  </a:cubicBezTo>
                  <a:cubicBezTo>
                    <a:pt x="318" y="12098"/>
                    <a:pt x="0" y="15590"/>
                    <a:pt x="50" y="15590"/>
                  </a:cubicBezTo>
                  <a:cubicBezTo>
                    <a:pt x="50" y="15590"/>
                    <a:pt x="51" y="15590"/>
                    <a:pt x="51" y="15590"/>
                  </a:cubicBezTo>
                  <a:cubicBezTo>
                    <a:pt x="86" y="15590"/>
                    <a:pt x="486" y="12104"/>
                    <a:pt x="919" y="7804"/>
                  </a:cubicBezTo>
                  <a:cubicBezTo>
                    <a:pt x="1370" y="3510"/>
                    <a:pt x="1688" y="17"/>
                    <a:pt x="1654"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0" name="Google Shape;997;p35">
              <a:extLst>
                <a:ext uri="{FF2B5EF4-FFF2-40B4-BE49-F238E27FC236}">
                  <a16:creationId xmlns:a16="http://schemas.microsoft.com/office/drawing/2014/main" id="{FBEFD47F-8FC1-CB31-8014-2F55682FF095}"/>
                </a:ext>
              </a:extLst>
            </p:cNvPr>
            <p:cNvSpPr/>
            <p:nvPr/>
          </p:nvSpPr>
          <p:spPr>
            <a:xfrm>
              <a:off x="6747553" y="1961219"/>
              <a:ext cx="104964" cy="5384"/>
            </a:xfrm>
            <a:custGeom>
              <a:avLst/>
              <a:gdLst/>
              <a:ahLst/>
              <a:cxnLst/>
              <a:rect l="l" t="t" r="r" b="b"/>
              <a:pathLst>
                <a:path w="3275" h="168" extrusionOk="0">
                  <a:moveTo>
                    <a:pt x="1637" y="1"/>
                  </a:moveTo>
                  <a:cubicBezTo>
                    <a:pt x="735" y="1"/>
                    <a:pt x="0" y="34"/>
                    <a:pt x="0" y="84"/>
                  </a:cubicBezTo>
                  <a:cubicBezTo>
                    <a:pt x="0" y="117"/>
                    <a:pt x="735" y="168"/>
                    <a:pt x="1637" y="168"/>
                  </a:cubicBezTo>
                  <a:cubicBezTo>
                    <a:pt x="2540" y="168"/>
                    <a:pt x="3275" y="117"/>
                    <a:pt x="3275" y="84"/>
                  </a:cubicBezTo>
                  <a:cubicBezTo>
                    <a:pt x="3275" y="34"/>
                    <a:pt x="2540" y="1"/>
                    <a:pt x="1637"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1" name="Google Shape;998;p35">
              <a:extLst>
                <a:ext uri="{FF2B5EF4-FFF2-40B4-BE49-F238E27FC236}">
                  <a16:creationId xmlns:a16="http://schemas.microsoft.com/office/drawing/2014/main" id="{0640FA0D-CDC4-78B1-07D3-FDF93B3C139D}"/>
                </a:ext>
              </a:extLst>
            </p:cNvPr>
            <p:cNvSpPr/>
            <p:nvPr/>
          </p:nvSpPr>
          <p:spPr>
            <a:xfrm>
              <a:off x="6880881" y="1961219"/>
              <a:ext cx="417740" cy="5384"/>
            </a:xfrm>
            <a:custGeom>
              <a:avLst/>
              <a:gdLst/>
              <a:ahLst/>
              <a:cxnLst/>
              <a:rect l="l" t="t" r="r" b="b"/>
              <a:pathLst>
                <a:path w="13034" h="168" extrusionOk="0">
                  <a:moveTo>
                    <a:pt x="6517" y="1"/>
                  </a:moveTo>
                  <a:cubicBezTo>
                    <a:pt x="2924" y="1"/>
                    <a:pt x="0" y="34"/>
                    <a:pt x="0" y="84"/>
                  </a:cubicBezTo>
                  <a:cubicBezTo>
                    <a:pt x="0" y="117"/>
                    <a:pt x="2924" y="168"/>
                    <a:pt x="6517" y="168"/>
                  </a:cubicBezTo>
                  <a:cubicBezTo>
                    <a:pt x="10126" y="168"/>
                    <a:pt x="13033" y="117"/>
                    <a:pt x="13033" y="84"/>
                  </a:cubicBezTo>
                  <a:cubicBezTo>
                    <a:pt x="13033" y="34"/>
                    <a:pt x="10126" y="1"/>
                    <a:pt x="6517"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2" name="Google Shape;999;p35">
              <a:extLst>
                <a:ext uri="{FF2B5EF4-FFF2-40B4-BE49-F238E27FC236}">
                  <a16:creationId xmlns:a16="http://schemas.microsoft.com/office/drawing/2014/main" id="{64D05607-43CA-96F8-DFED-3D9B290648E3}"/>
                </a:ext>
              </a:extLst>
            </p:cNvPr>
            <p:cNvSpPr/>
            <p:nvPr/>
          </p:nvSpPr>
          <p:spPr>
            <a:xfrm>
              <a:off x="6735214" y="2225760"/>
              <a:ext cx="104996" cy="5384"/>
            </a:xfrm>
            <a:custGeom>
              <a:avLst/>
              <a:gdLst/>
              <a:ahLst/>
              <a:cxnLst/>
              <a:rect l="l" t="t" r="r" b="b"/>
              <a:pathLst>
                <a:path w="3276" h="168" extrusionOk="0">
                  <a:moveTo>
                    <a:pt x="1638" y="1"/>
                  </a:moveTo>
                  <a:cubicBezTo>
                    <a:pt x="736" y="1"/>
                    <a:pt x="1" y="34"/>
                    <a:pt x="1" y="84"/>
                  </a:cubicBezTo>
                  <a:cubicBezTo>
                    <a:pt x="1" y="117"/>
                    <a:pt x="736" y="168"/>
                    <a:pt x="1638" y="168"/>
                  </a:cubicBezTo>
                  <a:cubicBezTo>
                    <a:pt x="2540" y="168"/>
                    <a:pt x="3276" y="117"/>
                    <a:pt x="3276" y="84"/>
                  </a:cubicBezTo>
                  <a:cubicBezTo>
                    <a:pt x="3276" y="34"/>
                    <a:pt x="2540" y="1"/>
                    <a:pt x="1638"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3" name="Google Shape;1000;p35">
              <a:extLst>
                <a:ext uri="{FF2B5EF4-FFF2-40B4-BE49-F238E27FC236}">
                  <a16:creationId xmlns:a16="http://schemas.microsoft.com/office/drawing/2014/main" id="{C887218F-1FBD-7210-0FFF-C84269F6A078}"/>
                </a:ext>
              </a:extLst>
            </p:cNvPr>
            <p:cNvSpPr/>
            <p:nvPr/>
          </p:nvSpPr>
          <p:spPr>
            <a:xfrm>
              <a:off x="6868574" y="2225760"/>
              <a:ext cx="417708" cy="5384"/>
            </a:xfrm>
            <a:custGeom>
              <a:avLst/>
              <a:gdLst/>
              <a:ahLst/>
              <a:cxnLst/>
              <a:rect l="l" t="t" r="r" b="b"/>
              <a:pathLst>
                <a:path w="13033" h="168" extrusionOk="0">
                  <a:moveTo>
                    <a:pt x="6516" y="1"/>
                  </a:moveTo>
                  <a:cubicBezTo>
                    <a:pt x="2907" y="1"/>
                    <a:pt x="0" y="34"/>
                    <a:pt x="0" y="84"/>
                  </a:cubicBezTo>
                  <a:cubicBezTo>
                    <a:pt x="0" y="117"/>
                    <a:pt x="2924" y="168"/>
                    <a:pt x="6516" y="168"/>
                  </a:cubicBezTo>
                  <a:cubicBezTo>
                    <a:pt x="10109" y="168"/>
                    <a:pt x="13033" y="117"/>
                    <a:pt x="13033" y="84"/>
                  </a:cubicBezTo>
                  <a:cubicBezTo>
                    <a:pt x="13033" y="34"/>
                    <a:pt x="10126" y="1"/>
                    <a:pt x="6516"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4" name="Google Shape;1001;p35">
              <a:extLst>
                <a:ext uri="{FF2B5EF4-FFF2-40B4-BE49-F238E27FC236}">
                  <a16:creationId xmlns:a16="http://schemas.microsoft.com/office/drawing/2014/main" id="{01525B5A-983A-8FB6-BF84-C6817C2B9479}"/>
                </a:ext>
              </a:extLst>
            </p:cNvPr>
            <p:cNvSpPr/>
            <p:nvPr/>
          </p:nvSpPr>
          <p:spPr>
            <a:xfrm>
              <a:off x="6726111" y="2347870"/>
              <a:ext cx="417740" cy="4840"/>
            </a:xfrm>
            <a:custGeom>
              <a:avLst/>
              <a:gdLst/>
              <a:ahLst/>
              <a:cxnLst/>
              <a:rect l="l" t="t" r="r" b="b"/>
              <a:pathLst>
                <a:path w="13034" h="151" extrusionOk="0">
                  <a:moveTo>
                    <a:pt x="6517" y="0"/>
                  </a:moveTo>
                  <a:cubicBezTo>
                    <a:pt x="2925" y="0"/>
                    <a:pt x="1" y="33"/>
                    <a:pt x="1" y="84"/>
                  </a:cubicBezTo>
                  <a:cubicBezTo>
                    <a:pt x="1" y="117"/>
                    <a:pt x="2925" y="150"/>
                    <a:pt x="6517" y="150"/>
                  </a:cubicBezTo>
                  <a:cubicBezTo>
                    <a:pt x="10126" y="150"/>
                    <a:pt x="13033" y="117"/>
                    <a:pt x="13033" y="84"/>
                  </a:cubicBezTo>
                  <a:cubicBezTo>
                    <a:pt x="13033" y="33"/>
                    <a:pt x="10126" y="0"/>
                    <a:pt x="6517"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5" name="Google Shape;1002;p35">
              <a:extLst>
                <a:ext uri="{FF2B5EF4-FFF2-40B4-BE49-F238E27FC236}">
                  <a16:creationId xmlns:a16="http://schemas.microsoft.com/office/drawing/2014/main" id="{85D87BD1-7231-300A-C0F9-0C1A697157AA}"/>
                </a:ext>
              </a:extLst>
            </p:cNvPr>
            <p:cNvSpPr/>
            <p:nvPr/>
          </p:nvSpPr>
          <p:spPr>
            <a:xfrm>
              <a:off x="6751271" y="2036184"/>
              <a:ext cx="147302" cy="4872"/>
            </a:xfrm>
            <a:custGeom>
              <a:avLst/>
              <a:gdLst/>
              <a:ahLst/>
              <a:cxnLst/>
              <a:rect l="l" t="t" r="r" b="b"/>
              <a:pathLst>
                <a:path w="4596" h="152" extrusionOk="0">
                  <a:moveTo>
                    <a:pt x="2290" y="1"/>
                  </a:moveTo>
                  <a:cubicBezTo>
                    <a:pt x="1020" y="1"/>
                    <a:pt x="1" y="34"/>
                    <a:pt x="1" y="68"/>
                  </a:cubicBezTo>
                  <a:cubicBezTo>
                    <a:pt x="1" y="118"/>
                    <a:pt x="1020" y="151"/>
                    <a:pt x="2290" y="151"/>
                  </a:cubicBezTo>
                  <a:cubicBezTo>
                    <a:pt x="3560" y="151"/>
                    <a:pt x="4596" y="118"/>
                    <a:pt x="4596" y="68"/>
                  </a:cubicBezTo>
                  <a:cubicBezTo>
                    <a:pt x="4596" y="34"/>
                    <a:pt x="3560" y="1"/>
                    <a:pt x="2290"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6" name="Google Shape;1003;p35">
              <a:extLst>
                <a:ext uri="{FF2B5EF4-FFF2-40B4-BE49-F238E27FC236}">
                  <a16:creationId xmlns:a16="http://schemas.microsoft.com/office/drawing/2014/main" id="{C5A5DEB5-4523-B104-38EA-2CADAC6581D2}"/>
                </a:ext>
              </a:extLst>
            </p:cNvPr>
            <p:cNvSpPr/>
            <p:nvPr/>
          </p:nvSpPr>
          <p:spPr>
            <a:xfrm>
              <a:off x="6747553" y="2145443"/>
              <a:ext cx="147270" cy="4840"/>
            </a:xfrm>
            <a:custGeom>
              <a:avLst/>
              <a:gdLst/>
              <a:ahLst/>
              <a:cxnLst/>
              <a:rect l="l" t="t" r="r" b="b"/>
              <a:pathLst>
                <a:path w="4595" h="151" extrusionOk="0">
                  <a:moveTo>
                    <a:pt x="2289" y="0"/>
                  </a:moveTo>
                  <a:cubicBezTo>
                    <a:pt x="1019" y="0"/>
                    <a:pt x="0" y="34"/>
                    <a:pt x="0" y="84"/>
                  </a:cubicBezTo>
                  <a:cubicBezTo>
                    <a:pt x="0" y="117"/>
                    <a:pt x="1019" y="151"/>
                    <a:pt x="2289" y="151"/>
                  </a:cubicBezTo>
                  <a:cubicBezTo>
                    <a:pt x="3559" y="151"/>
                    <a:pt x="4595" y="117"/>
                    <a:pt x="4595" y="84"/>
                  </a:cubicBezTo>
                  <a:cubicBezTo>
                    <a:pt x="4595" y="34"/>
                    <a:pt x="3559" y="0"/>
                    <a:pt x="2289"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7" name="Google Shape;1004;p35">
              <a:extLst>
                <a:ext uri="{FF2B5EF4-FFF2-40B4-BE49-F238E27FC236}">
                  <a16:creationId xmlns:a16="http://schemas.microsoft.com/office/drawing/2014/main" id="{73783D1D-4B0F-5FBF-52C4-385AC09DFFF9}"/>
                </a:ext>
              </a:extLst>
            </p:cNvPr>
            <p:cNvSpPr/>
            <p:nvPr/>
          </p:nvSpPr>
          <p:spPr>
            <a:xfrm>
              <a:off x="6872324" y="2301815"/>
              <a:ext cx="147270" cy="5384"/>
            </a:xfrm>
            <a:custGeom>
              <a:avLst/>
              <a:gdLst/>
              <a:ahLst/>
              <a:cxnLst/>
              <a:rect l="l" t="t" r="r" b="b"/>
              <a:pathLst>
                <a:path w="4595" h="168" extrusionOk="0">
                  <a:moveTo>
                    <a:pt x="2289" y="0"/>
                  </a:moveTo>
                  <a:cubicBezTo>
                    <a:pt x="1019" y="0"/>
                    <a:pt x="0" y="34"/>
                    <a:pt x="0" y="84"/>
                  </a:cubicBezTo>
                  <a:cubicBezTo>
                    <a:pt x="0" y="134"/>
                    <a:pt x="1019" y="167"/>
                    <a:pt x="2289" y="167"/>
                  </a:cubicBezTo>
                  <a:cubicBezTo>
                    <a:pt x="3559" y="167"/>
                    <a:pt x="4595" y="134"/>
                    <a:pt x="4595" y="84"/>
                  </a:cubicBezTo>
                  <a:cubicBezTo>
                    <a:pt x="4595" y="34"/>
                    <a:pt x="3559" y="0"/>
                    <a:pt x="2289"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8" name="Google Shape;1005;p35">
              <a:extLst>
                <a:ext uri="{FF2B5EF4-FFF2-40B4-BE49-F238E27FC236}">
                  <a16:creationId xmlns:a16="http://schemas.microsoft.com/office/drawing/2014/main" id="{E4FAA65D-F065-0566-622E-BE62810E21BE}"/>
                </a:ext>
              </a:extLst>
            </p:cNvPr>
            <p:cNvSpPr/>
            <p:nvPr/>
          </p:nvSpPr>
          <p:spPr>
            <a:xfrm>
              <a:off x="7058662" y="2036184"/>
              <a:ext cx="377036" cy="4872"/>
            </a:xfrm>
            <a:custGeom>
              <a:avLst/>
              <a:gdLst/>
              <a:ahLst/>
              <a:cxnLst/>
              <a:rect l="l" t="t" r="r" b="b"/>
              <a:pathLst>
                <a:path w="11764" h="152" extrusionOk="0">
                  <a:moveTo>
                    <a:pt x="5882" y="1"/>
                  </a:moveTo>
                  <a:cubicBezTo>
                    <a:pt x="2624" y="1"/>
                    <a:pt x="1" y="34"/>
                    <a:pt x="1" y="68"/>
                  </a:cubicBezTo>
                  <a:cubicBezTo>
                    <a:pt x="1" y="118"/>
                    <a:pt x="2624" y="151"/>
                    <a:pt x="5882" y="151"/>
                  </a:cubicBezTo>
                  <a:cubicBezTo>
                    <a:pt x="9124" y="151"/>
                    <a:pt x="11764" y="118"/>
                    <a:pt x="11764" y="68"/>
                  </a:cubicBezTo>
                  <a:cubicBezTo>
                    <a:pt x="11764" y="34"/>
                    <a:pt x="9124" y="1"/>
                    <a:pt x="5882"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29" name="Google Shape;1006;p35">
              <a:extLst>
                <a:ext uri="{FF2B5EF4-FFF2-40B4-BE49-F238E27FC236}">
                  <a16:creationId xmlns:a16="http://schemas.microsoft.com/office/drawing/2014/main" id="{B923947E-1B97-E67D-260B-BC46DCC35A8B}"/>
                </a:ext>
              </a:extLst>
            </p:cNvPr>
            <p:cNvSpPr/>
            <p:nvPr/>
          </p:nvSpPr>
          <p:spPr>
            <a:xfrm>
              <a:off x="6941936" y="2151853"/>
              <a:ext cx="377036" cy="4872"/>
            </a:xfrm>
            <a:custGeom>
              <a:avLst/>
              <a:gdLst/>
              <a:ahLst/>
              <a:cxnLst/>
              <a:rect l="l" t="t" r="r" b="b"/>
              <a:pathLst>
                <a:path w="11764" h="152" extrusionOk="0">
                  <a:moveTo>
                    <a:pt x="5882" y="1"/>
                  </a:moveTo>
                  <a:cubicBezTo>
                    <a:pt x="2640" y="1"/>
                    <a:pt x="0" y="34"/>
                    <a:pt x="0" y="84"/>
                  </a:cubicBezTo>
                  <a:cubicBezTo>
                    <a:pt x="0" y="118"/>
                    <a:pt x="2640" y="151"/>
                    <a:pt x="5882" y="151"/>
                  </a:cubicBezTo>
                  <a:cubicBezTo>
                    <a:pt x="9140" y="151"/>
                    <a:pt x="11763" y="118"/>
                    <a:pt x="11763" y="84"/>
                  </a:cubicBezTo>
                  <a:cubicBezTo>
                    <a:pt x="11763" y="34"/>
                    <a:pt x="9140" y="1"/>
                    <a:pt x="5882"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0" name="Google Shape;1007;p35">
              <a:extLst>
                <a:ext uri="{FF2B5EF4-FFF2-40B4-BE49-F238E27FC236}">
                  <a16:creationId xmlns:a16="http://schemas.microsoft.com/office/drawing/2014/main" id="{6F13BE7B-BB3D-E44B-A0D2-E5A6A616A8C7}"/>
                </a:ext>
              </a:extLst>
            </p:cNvPr>
            <p:cNvSpPr/>
            <p:nvPr/>
          </p:nvSpPr>
          <p:spPr>
            <a:xfrm>
              <a:off x="7072059" y="2301815"/>
              <a:ext cx="377036" cy="5384"/>
            </a:xfrm>
            <a:custGeom>
              <a:avLst/>
              <a:gdLst/>
              <a:ahLst/>
              <a:cxnLst/>
              <a:rect l="l" t="t" r="r" b="b"/>
              <a:pathLst>
                <a:path w="11764" h="168" extrusionOk="0">
                  <a:moveTo>
                    <a:pt x="5882" y="0"/>
                  </a:moveTo>
                  <a:cubicBezTo>
                    <a:pt x="2624" y="0"/>
                    <a:pt x="0" y="34"/>
                    <a:pt x="0" y="84"/>
                  </a:cubicBezTo>
                  <a:cubicBezTo>
                    <a:pt x="0" y="134"/>
                    <a:pt x="2624" y="167"/>
                    <a:pt x="5882" y="167"/>
                  </a:cubicBezTo>
                  <a:cubicBezTo>
                    <a:pt x="9123" y="167"/>
                    <a:pt x="11763" y="134"/>
                    <a:pt x="11763" y="84"/>
                  </a:cubicBezTo>
                  <a:cubicBezTo>
                    <a:pt x="11763" y="34"/>
                    <a:pt x="9123" y="0"/>
                    <a:pt x="5882"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1" name="Google Shape;1008;p35">
              <a:extLst>
                <a:ext uri="{FF2B5EF4-FFF2-40B4-BE49-F238E27FC236}">
                  <a16:creationId xmlns:a16="http://schemas.microsoft.com/office/drawing/2014/main" id="{FC2C2C91-4860-15F9-5D49-86BB6AA5C6B0}"/>
                </a:ext>
              </a:extLst>
            </p:cNvPr>
            <p:cNvSpPr/>
            <p:nvPr/>
          </p:nvSpPr>
          <p:spPr>
            <a:xfrm>
              <a:off x="6727714" y="2436200"/>
              <a:ext cx="377036" cy="4872"/>
            </a:xfrm>
            <a:custGeom>
              <a:avLst/>
              <a:gdLst/>
              <a:ahLst/>
              <a:cxnLst/>
              <a:rect l="l" t="t" r="r" b="b"/>
              <a:pathLst>
                <a:path w="11764" h="152" extrusionOk="0">
                  <a:moveTo>
                    <a:pt x="5882" y="1"/>
                  </a:moveTo>
                  <a:cubicBezTo>
                    <a:pt x="2624" y="1"/>
                    <a:pt x="1" y="34"/>
                    <a:pt x="1" y="68"/>
                  </a:cubicBezTo>
                  <a:cubicBezTo>
                    <a:pt x="1" y="118"/>
                    <a:pt x="2624" y="151"/>
                    <a:pt x="5882" y="151"/>
                  </a:cubicBezTo>
                  <a:cubicBezTo>
                    <a:pt x="9124" y="151"/>
                    <a:pt x="11764" y="118"/>
                    <a:pt x="11764" y="68"/>
                  </a:cubicBezTo>
                  <a:cubicBezTo>
                    <a:pt x="11764" y="34"/>
                    <a:pt x="9124" y="1"/>
                    <a:pt x="5882"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2" name="Google Shape;1009;p35">
              <a:extLst>
                <a:ext uri="{FF2B5EF4-FFF2-40B4-BE49-F238E27FC236}">
                  <a16:creationId xmlns:a16="http://schemas.microsoft.com/office/drawing/2014/main" id="{23535BCD-88E4-3516-4EA0-268E08CBF5B9}"/>
                </a:ext>
              </a:extLst>
            </p:cNvPr>
            <p:cNvSpPr/>
            <p:nvPr/>
          </p:nvSpPr>
          <p:spPr>
            <a:xfrm>
              <a:off x="7144364" y="2436200"/>
              <a:ext cx="377004" cy="4872"/>
            </a:xfrm>
            <a:custGeom>
              <a:avLst/>
              <a:gdLst/>
              <a:ahLst/>
              <a:cxnLst/>
              <a:rect l="l" t="t" r="r" b="b"/>
              <a:pathLst>
                <a:path w="11763" h="152" extrusionOk="0">
                  <a:moveTo>
                    <a:pt x="5881" y="1"/>
                  </a:moveTo>
                  <a:cubicBezTo>
                    <a:pt x="2640" y="1"/>
                    <a:pt x="0" y="34"/>
                    <a:pt x="0" y="68"/>
                  </a:cubicBezTo>
                  <a:cubicBezTo>
                    <a:pt x="0" y="118"/>
                    <a:pt x="2640" y="151"/>
                    <a:pt x="5881" y="151"/>
                  </a:cubicBezTo>
                  <a:cubicBezTo>
                    <a:pt x="9140" y="151"/>
                    <a:pt x="11763" y="118"/>
                    <a:pt x="11763" y="68"/>
                  </a:cubicBezTo>
                  <a:cubicBezTo>
                    <a:pt x="11763" y="34"/>
                    <a:pt x="9140" y="1"/>
                    <a:pt x="588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3" name="Google Shape;1010;p35">
              <a:extLst>
                <a:ext uri="{FF2B5EF4-FFF2-40B4-BE49-F238E27FC236}">
                  <a16:creationId xmlns:a16="http://schemas.microsoft.com/office/drawing/2014/main" id="{667D603A-755E-2713-5C76-F741BD0997B5}"/>
                </a:ext>
              </a:extLst>
            </p:cNvPr>
            <p:cNvSpPr/>
            <p:nvPr/>
          </p:nvSpPr>
          <p:spPr>
            <a:xfrm>
              <a:off x="6727714" y="2479596"/>
              <a:ext cx="377036" cy="5384"/>
            </a:xfrm>
            <a:custGeom>
              <a:avLst/>
              <a:gdLst/>
              <a:ahLst/>
              <a:cxnLst/>
              <a:rect l="l" t="t" r="r" b="b"/>
              <a:pathLst>
                <a:path w="11764" h="168" extrusionOk="0">
                  <a:moveTo>
                    <a:pt x="5882" y="0"/>
                  </a:moveTo>
                  <a:cubicBezTo>
                    <a:pt x="2624" y="0"/>
                    <a:pt x="1" y="34"/>
                    <a:pt x="1" y="84"/>
                  </a:cubicBezTo>
                  <a:cubicBezTo>
                    <a:pt x="1" y="117"/>
                    <a:pt x="2624" y="167"/>
                    <a:pt x="5882" y="167"/>
                  </a:cubicBezTo>
                  <a:cubicBezTo>
                    <a:pt x="9124" y="167"/>
                    <a:pt x="11764" y="117"/>
                    <a:pt x="11764" y="84"/>
                  </a:cubicBezTo>
                  <a:cubicBezTo>
                    <a:pt x="11764" y="34"/>
                    <a:pt x="9124" y="0"/>
                    <a:pt x="5882"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4" name="Google Shape;1011;p35">
              <a:extLst>
                <a:ext uri="{FF2B5EF4-FFF2-40B4-BE49-F238E27FC236}">
                  <a16:creationId xmlns:a16="http://schemas.microsoft.com/office/drawing/2014/main" id="{2C35FB79-409D-E25B-4351-3428E4DCCF5C}"/>
                </a:ext>
              </a:extLst>
            </p:cNvPr>
            <p:cNvSpPr/>
            <p:nvPr/>
          </p:nvSpPr>
          <p:spPr>
            <a:xfrm>
              <a:off x="6745918" y="2067241"/>
              <a:ext cx="377036" cy="5384"/>
            </a:xfrm>
            <a:custGeom>
              <a:avLst/>
              <a:gdLst/>
              <a:ahLst/>
              <a:cxnLst/>
              <a:rect l="l" t="t" r="r" b="b"/>
              <a:pathLst>
                <a:path w="11764" h="168" extrusionOk="0">
                  <a:moveTo>
                    <a:pt x="5882" y="1"/>
                  </a:moveTo>
                  <a:cubicBezTo>
                    <a:pt x="2641" y="1"/>
                    <a:pt x="1" y="34"/>
                    <a:pt x="1" y="84"/>
                  </a:cubicBezTo>
                  <a:cubicBezTo>
                    <a:pt x="1" y="134"/>
                    <a:pt x="2641" y="168"/>
                    <a:pt x="5882" y="168"/>
                  </a:cubicBezTo>
                  <a:cubicBezTo>
                    <a:pt x="9124" y="168"/>
                    <a:pt x="11764" y="134"/>
                    <a:pt x="11764" y="84"/>
                  </a:cubicBezTo>
                  <a:cubicBezTo>
                    <a:pt x="11764" y="34"/>
                    <a:pt x="9140" y="1"/>
                    <a:pt x="5882"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5" name="Google Shape;1012;p35">
              <a:extLst>
                <a:ext uri="{FF2B5EF4-FFF2-40B4-BE49-F238E27FC236}">
                  <a16:creationId xmlns:a16="http://schemas.microsoft.com/office/drawing/2014/main" id="{22DFE886-4016-5A2E-BA5C-6530F53D0E8D}"/>
                </a:ext>
              </a:extLst>
            </p:cNvPr>
            <p:cNvSpPr/>
            <p:nvPr/>
          </p:nvSpPr>
          <p:spPr>
            <a:xfrm>
              <a:off x="6925334" y="2036184"/>
              <a:ext cx="96951" cy="5384"/>
            </a:xfrm>
            <a:custGeom>
              <a:avLst/>
              <a:gdLst/>
              <a:ahLst/>
              <a:cxnLst/>
              <a:rect l="l" t="t" r="r" b="b"/>
              <a:pathLst>
                <a:path w="3025" h="168" extrusionOk="0">
                  <a:moveTo>
                    <a:pt x="1521" y="1"/>
                  </a:moveTo>
                  <a:cubicBezTo>
                    <a:pt x="685" y="1"/>
                    <a:pt x="0" y="51"/>
                    <a:pt x="0" y="84"/>
                  </a:cubicBezTo>
                  <a:cubicBezTo>
                    <a:pt x="0" y="134"/>
                    <a:pt x="685" y="168"/>
                    <a:pt x="1521" y="168"/>
                  </a:cubicBezTo>
                  <a:cubicBezTo>
                    <a:pt x="2356" y="168"/>
                    <a:pt x="3025" y="134"/>
                    <a:pt x="3025" y="84"/>
                  </a:cubicBezTo>
                  <a:cubicBezTo>
                    <a:pt x="3025" y="51"/>
                    <a:pt x="2356" y="1"/>
                    <a:pt x="1521"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6" name="Google Shape;1013;p35">
              <a:extLst>
                <a:ext uri="{FF2B5EF4-FFF2-40B4-BE49-F238E27FC236}">
                  <a16:creationId xmlns:a16="http://schemas.microsoft.com/office/drawing/2014/main" id="{C0F3487A-3C8A-B47D-4691-D864C1AC3AFE}"/>
                </a:ext>
              </a:extLst>
            </p:cNvPr>
            <p:cNvSpPr/>
            <p:nvPr/>
          </p:nvSpPr>
          <p:spPr>
            <a:xfrm>
              <a:off x="6730406" y="2261624"/>
              <a:ext cx="97496" cy="5416"/>
            </a:xfrm>
            <a:custGeom>
              <a:avLst/>
              <a:gdLst/>
              <a:ahLst/>
              <a:cxnLst/>
              <a:rect l="l" t="t" r="r" b="b"/>
              <a:pathLst>
                <a:path w="3042" h="169" extrusionOk="0">
                  <a:moveTo>
                    <a:pt x="1521" y="1"/>
                  </a:moveTo>
                  <a:cubicBezTo>
                    <a:pt x="685" y="1"/>
                    <a:pt x="0" y="34"/>
                    <a:pt x="0" y="85"/>
                  </a:cubicBezTo>
                  <a:cubicBezTo>
                    <a:pt x="0" y="135"/>
                    <a:pt x="685" y="168"/>
                    <a:pt x="1521" y="168"/>
                  </a:cubicBezTo>
                  <a:cubicBezTo>
                    <a:pt x="2356" y="168"/>
                    <a:pt x="3041" y="135"/>
                    <a:pt x="3041" y="85"/>
                  </a:cubicBezTo>
                  <a:cubicBezTo>
                    <a:pt x="3041" y="34"/>
                    <a:pt x="2356" y="1"/>
                    <a:pt x="1521"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7" name="Google Shape;1014;p35">
              <a:extLst>
                <a:ext uri="{FF2B5EF4-FFF2-40B4-BE49-F238E27FC236}">
                  <a16:creationId xmlns:a16="http://schemas.microsoft.com/office/drawing/2014/main" id="{6E8E96A0-C020-98F1-FF06-B726ADD8AB4A}"/>
                </a:ext>
              </a:extLst>
            </p:cNvPr>
            <p:cNvSpPr/>
            <p:nvPr/>
          </p:nvSpPr>
          <p:spPr>
            <a:xfrm>
              <a:off x="6728259" y="2301815"/>
              <a:ext cx="96951" cy="5384"/>
            </a:xfrm>
            <a:custGeom>
              <a:avLst/>
              <a:gdLst/>
              <a:ahLst/>
              <a:cxnLst/>
              <a:rect l="l" t="t" r="r" b="b"/>
              <a:pathLst>
                <a:path w="3025" h="168" extrusionOk="0">
                  <a:moveTo>
                    <a:pt x="1521" y="0"/>
                  </a:moveTo>
                  <a:cubicBezTo>
                    <a:pt x="686" y="0"/>
                    <a:pt x="1" y="34"/>
                    <a:pt x="1" y="84"/>
                  </a:cubicBezTo>
                  <a:cubicBezTo>
                    <a:pt x="1" y="134"/>
                    <a:pt x="686" y="167"/>
                    <a:pt x="1521" y="167"/>
                  </a:cubicBezTo>
                  <a:cubicBezTo>
                    <a:pt x="2356" y="167"/>
                    <a:pt x="3025" y="134"/>
                    <a:pt x="3025" y="84"/>
                  </a:cubicBezTo>
                  <a:cubicBezTo>
                    <a:pt x="3025" y="34"/>
                    <a:pt x="2356" y="0"/>
                    <a:pt x="1521"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8" name="Google Shape;1015;p35">
              <a:extLst>
                <a:ext uri="{FF2B5EF4-FFF2-40B4-BE49-F238E27FC236}">
                  <a16:creationId xmlns:a16="http://schemas.microsoft.com/office/drawing/2014/main" id="{75031245-BF7D-227F-7581-F9EEE731BFF3}"/>
                </a:ext>
              </a:extLst>
            </p:cNvPr>
            <p:cNvSpPr/>
            <p:nvPr/>
          </p:nvSpPr>
          <p:spPr>
            <a:xfrm>
              <a:off x="6616885" y="1895356"/>
              <a:ext cx="1050150" cy="4840"/>
            </a:xfrm>
            <a:custGeom>
              <a:avLst/>
              <a:gdLst/>
              <a:ahLst/>
              <a:cxnLst/>
              <a:rect l="l" t="t" r="r" b="b"/>
              <a:pathLst>
                <a:path w="32766" h="151" extrusionOk="0">
                  <a:moveTo>
                    <a:pt x="16391" y="0"/>
                  </a:moveTo>
                  <a:cubicBezTo>
                    <a:pt x="7335" y="0"/>
                    <a:pt x="0" y="34"/>
                    <a:pt x="0" y="84"/>
                  </a:cubicBezTo>
                  <a:cubicBezTo>
                    <a:pt x="0" y="117"/>
                    <a:pt x="7335" y="151"/>
                    <a:pt x="16391" y="151"/>
                  </a:cubicBezTo>
                  <a:cubicBezTo>
                    <a:pt x="25431" y="151"/>
                    <a:pt x="32766" y="117"/>
                    <a:pt x="32766" y="84"/>
                  </a:cubicBezTo>
                  <a:cubicBezTo>
                    <a:pt x="32766" y="34"/>
                    <a:pt x="25431" y="0"/>
                    <a:pt x="16391"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39" name="Google Shape;1016;p35">
              <a:extLst>
                <a:ext uri="{FF2B5EF4-FFF2-40B4-BE49-F238E27FC236}">
                  <a16:creationId xmlns:a16="http://schemas.microsoft.com/office/drawing/2014/main" id="{039D7F1E-EE54-5C61-0458-BB8AC2A0A360}"/>
                </a:ext>
              </a:extLst>
            </p:cNvPr>
            <p:cNvSpPr/>
            <p:nvPr/>
          </p:nvSpPr>
          <p:spPr>
            <a:xfrm>
              <a:off x="6671498" y="1849845"/>
              <a:ext cx="28941" cy="25159"/>
            </a:xfrm>
            <a:custGeom>
              <a:avLst/>
              <a:gdLst/>
              <a:ahLst/>
              <a:cxnLst/>
              <a:rect l="l" t="t" r="r" b="b"/>
              <a:pathLst>
                <a:path w="903" h="785" extrusionOk="0">
                  <a:moveTo>
                    <a:pt x="518" y="0"/>
                  </a:moveTo>
                  <a:cubicBezTo>
                    <a:pt x="167" y="0"/>
                    <a:pt x="0" y="418"/>
                    <a:pt x="234" y="668"/>
                  </a:cubicBezTo>
                  <a:cubicBezTo>
                    <a:pt x="315" y="749"/>
                    <a:pt x="412" y="784"/>
                    <a:pt x="507" y="784"/>
                  </a:cubicBezTo>
                  <a:cubicBezTo>
                    <a:pt x="709" y="784"/>
                    <a:pt x="903" y="623"/>
                    <a:pt x="903" y="384"/>
                  </a:cubicBezTo>
                  <a:cubicBezTo>
                    <a:pt x="903" y="184"/>
                    <a:pt x="736" y="0"/>
                    <a:pt x="518"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0" name="Google Shape;1017;p35">
              <a:extLst>
                <a:ext uri="{FF2B5EF4-FFF2-40B4-BE49-F238E27FC236}">
                  <a16:creationId xmlns:a16="http://schemas.microsoft.com/office/drawing/2014/main" id="{775E1D81-A1F5-DD9D-C9FF-849945EAB464}"/>
                </a:ext>
              </a:extLst>
            </p:cNvPr>
            <p:cNvSpPr/>
            <p:nvPr/>
          </p:nvSpPr>
          <p:spPr>
            <a:xfrm>
              <a:off x="6724509" y="1849845"/>
              <a:ext cx="29486" cy="25159"/>
            </a:xfrm>
            <a:custGeom>
              <a:avLst/>
              <a:gdLst/>
              <a:ahLst/>
              <a:cxnLst/>
              <a:rect l="l" t="t" r="r" b="b"/>
              <a:pathLst>
                <a:path w="920" h="785" extrusionOk="0">
                  <a:moveTo>
                    <a:pt x="519" y="0"/>
                  </a:moveTo>
                  <a:cubicBezTo>
                    <a:pt x="184" y="0"/>
                    <a:pt x="1" y="418"/>
                    <a:pt x="251" y="668"/>
                  </a:cubicBezTo>
                  <a:cubicBezTo>
                    <a:pt x="331" y="749"/>
                    <a:pt x="429" y="784"/>
                    <a:pt x="524" y="784"/>
                  </a:cubicBezTo>
                  <a:cubicBezTo>
                    <a:pt x="726" y="784"/>
                    <a:pt x="920" y="623"/>
                    <a:pt x="920" y="384"/>
                  </a:cubicBezTo>
                  <a:cubicBezTo>
                    <a:pt x="920" y="184"/>
                    <a:pt x="736" y="0"/>
                    <a:pt x="519"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1" name="Google Shape;1018;p35">
              <a:extLst>
                <a:ext uri="{FF2B5EF4-FFF2-40B4-BE49-F238E27FC236}">
                  <a16:creationId xmlns:a16="http://schemas.microsoft.com/office/drawing/2014/main" id="{A507949B-DFFB-037F-F060-9ABACAA62955}"/>
                </a:ext>
              </a:extLst>
            </p:cNvPr>
            <p:cNvSpPr/>
            <p:nvPr/>
          </p:nvSpPr>
          <p:spPr>
            <a:xfrm>
              <a:off x="6778064" y="1849845"/>
              <a:ext cx="28941" cy="25159"/>
            </a:xfrm>
            <a:custGeom>
              <a:avLst/>
              <a:gdLst/>
              <a:ahLst/>
              <a:cxnLst/>
              <a:rect l="l" t="t" r="r" b="b"/>
              <a:pathLst>
                <a:path w="903" h="785" extrusionOk="0">
                  <a:moveTo>
                    <a:pt x="518" y="0"/>
                  </a:moveTo>
                  <a:cubicBezTo>
                    <a:pt x="184" y="0"/>
                    <a:pt x="0" y="418"/>
                    <a:pt x="251" y="668"/>
                  </a:cubicBezTo>
                  <a:cubicBezTo>
                    <a:pt x="326" y="749"/>
                    <a:pt x="420" y="784"/>
                    <a:pt x="512" y="784"/>
                  </a:cubicBezTo>
                  <a:cubicBezTo>
                    <a:pt x="709" y="784"/>
                    <a:pt x="903" y="623"/>
                    <a:pt x="903" y="384"/>
                  </a:cubicBezTo>
                  <a:cubicBezTo>
                    <a:pt x="903" y="184"/>
                    <a:pt x="736" y="0"/>
                    <a:pt x="518"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2" name="Google Shape;1019;p35">
              <a:extLst>
                <a:ext uri="{FF2B5EF4-FFF2-40B4-BE49-F238E27FC236}">
                  <a16:creationId xmlns:a16="http://schemas.microsoft.com/office/drawing/2014/main" id="{365BA4BF-4EE1-B26F-5A5F-7F335EFB73DA}"/>
                </a:ext>
              </a:extLst>
            </p:cNvPr>
            <p:cNvSpPr/>
            <p:nvPr/>
          </p:nvSpPr>
          <p:spPr>
            <a:xfrm>
              <a:off x="5974250" y="894499"/>
              <a:ext cx="1164248" cy="766348"/>
            </a:xfrm>
            <a:custGeom>
              <a:avLst/>
              <a:gdLst/>
              <a:ahLst/>
              <a:cxnLst/>
              <a:rect l="l" t="t" r="r" b="b"/>
              <a:pathLst>
                <a:path w="36326" h="23911" extrusionOk="0">
                  <a:moveTo>
                    <a:pt x="2490" y="0"/>
                  </a:moveTo>
                  <a:lnTo>
                    <a:pt x="1" y="23910"/>
                  </a:lnTo>
                  <a:lnTo>
                    <a:pt x="33552" y="23910"/>
                  </a:lnTo>
                  <a:lnTo>
                    <a:pt x="36325" y="0"/>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3" name="Google Shape;1020;p35">
              <a:extLst>
                <a:ext uri="{FF2B5EF4-FFF2-40B4-BE49-F238E27FC236}">
                  <a16:creationId xmlns:a16="http://schemas.microsoft.com/office/drawing/2014/main" id="{3CB71F2A-9CDC-ADA3-B212-FAB1ACA1710D}"/>
                </a:ext>
              </a:extLst>
            </p:cNvPr>
            <p:cNvSpPr/>
            <p:nvPr/>
          </p:nvSpPr>
          <p:spPr>
            <a:xfrm>
              <a:off x="5919637" y="894499"/>
              <a:ext cx="1164216" cy="766348"/>
            </a:xfrm>
            <a:custGeom>
              <a:avLst/>
              <a:gdLst/>
              <a:ahLst/>
              <a:cxnLst/>
              <a:rect l="l" t="t" r="r" b="b"/>
              <a:pathLst>
                <a:path w="36325" h="23911" extrusionOk="0">
                  <a:moveTo>
                    <a:pt x="2490" y="0"/>
                  </a:moveTo>
                  <a:lnTo>
                    <a:pt x="1" y="23910"/>
                  </a:lnTo>
                  <a:lnTo>
                    <a:pt x="33551" y="23910"/>
                  </a:lnTo>
                  <a:lnTo>
                    <a:pt x="36325" y="0"/>
                  </a:ln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4" name="Google Shape;1021;p35">
              <a:extLst>
                <a:ext uri="{FF2B5EF4-FFF2-40B4-BE49-F238E27FC236}">
                  <a16:creationId xmlns:a16="http://schemas.microsoft.com/office/drawing/2014/main" id="{C4883A72-5AA3-0BD8-AF66-0644D9C1BD4B}"/>
                </a:ext>
              </a:extLst>
            </p:cNvPr>
            <p:cNvSpPr/>
            <p:nvPr/>
          </p:nvSpPr>
          <p:spPr>
            <a:xfrm>
              <a:off x="5957136" y="915364"/>
              <a:ext cx="1080149" cy="710645"/>
            </a:xfrm>
            <a:custGeom>
              <a:avLst/>
              <a:gdLst/>
              <a:ahLst/>
              <a:cxnLst/>
              <a:rect l="l" t="t" r="r" b="b"/>
              <a:pathLst>
                <a:path w="33702" h="22173" extrusionOk="0">
                  <a:moveTo>
                    <a:pt x="2306" y="1"/>
                  </a:moveTo>
                  <a:lnTo>
                    <a:pt x="0" y="22173"/>
                  </a:lnTo>
                  <a:lnTo>
                    <a:pt x="31145" y="22173"/>
                  </a:lnTo>
                  <a:lnTo>
                    <a:pt x="33701" y="1"/>
                  </a:ln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5" name="Google Shape;1022;p35">
              <a:extLst>
                <a:ext uri="{FF2B5EF4-FFF2-40B4-BE49-F238E27FC236}">
                  <a16:creationId xmlns:a16="http://schemas.microsoft.com/office/drawing/2014/main" id="{379508AF-FAEB-38F8-BD07-8769FAF83D7A}"/>
                </a:ext>
              </a:extLst>
            </p:cNvPr>
            <p:cNvSpPr/>
            <p:nvPr/>
          </p:nvSpPr>
          <p:spPr>
            <a:xfrm>
              <a:off x="6065849" y="1029430"/>
              <a:ext cx="51953" cy="477192"/>
            </a:xfrm>
            <a:custGeom>
              <a:avLst/>
              <a:gdLst/>
              <a:ahLst/>
              <a:cxnLst/>
              <a:rect l="l" t="t" r="r" b="b"/>
              <a:pathLst>
                <a:path w="1621" h="14889" extrusionOk="0">
                  <a:moveTo>
                    <a:pt x="1571" y="1"/>
                  </a:moveTo>
                  <a:cubicBezTo>
                    <a:pt x="1537" y="1"/>
                    <a:pt x="1153" y="3326"/>
                    <a:pt x="735" y="7436"/>
                  </a:cubicBezTo>
                  <a:cubicBezTo>
                    <a:pt x="301" y="11546"/>
                    <a:pt x="0" y="14888"/>
                    <a:pt x="33" y="14888"/>
                  </a:cubicBezTo>
                  <a:cubicBezTo>
                    <a:pt x="34" y="14888"/>
                    <a:pt x="34" y="14888"/>
                    <a:pt x="34" y="14888"/>
                  </a:cubicBezTo>
                  <a:cubicBezTo>
                    <a:pt x="85" y="14888"/>
                    <a:pt x="469" y="11553"/>
                    <a:pt x="886" y="7453"/>
                  </a:cubicBezTo>
                  <a:cubicBezTo>
                    <a:pt x="1303" y="3342"/>
                    <a:pt x="1621" y="17"/>
                    <a:pt x="157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6" name="Google Shape;1023;p35">
              <a:extLst>
                <a:ext uri="{FF2B5EF4-FFF2-40B4-BE49-F238E27FC236}">
                  <a16:creationId xmlns:a16="http://schemas.microsoft.com/office/drawing/2014/main" id="{C215152B-5A85-462F-F313-8E7230E8C7C6}"/>
                </a:ext>
              </a:extLst>
            </p:cNvPr>
            <p:cNvSpPr/>
            <p:nvPr/>
          </p:nvSpPr>
          <p:spPr>
            <a:xfrm>
              <a:off x="6148314" y="1050871"/>
              <a:ext cx="100701" cy="4840"/>
            </a:xfrm>
            <a:custGeom>
              <a:avLst/>
              <a:gdLst/>
              <a:ahLst/>
              <a:cxnLst/>
              <a:rect l="l" t="t" r="r" b="b"/>
              <a:pathLst>
                <a:path w="3142" h="151" extrusionOk="0">
                  <a:moveTo>
                    <a:pt x="1571" y="0"/>
                  </a:moveTo>
                  <a:cubicBezTo>
                    <a:pt x="702" y="0"/>
                    <a:pt x="0" y="33"/>
                    <a:pt x="0" y="84"/>
                  </a:cubicBezTo>
                  <a:cubicBezTo>
                    <a:pt x="0" y="117"/>
                    <a:pt x="702" y="150"/>
                    <a:pt x="1571" y="150"/>
                  </a:cubicBezTo>
                  <a:cubicBezTo>
                    <a:pt x="2440" y="150"/>
                    <a:pt x="3141" y="117"/>
                    <a:pt x="3141" y="84"/>
                  </a:cubicBezTo>
                  <a:cubicBezTo>
                    <a:pt x="3141" y="33"/>
                    <a:pt x="2440" y="0"/>
                    <a:pt x="1571"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7" name="Google Shape;1024;p35">
              <a:extLst>
                <a:ext uri="{FF2B5EF4-FFF2-40B4-BE49-F238E27FC236}">
                  <a16:creationId xmlns:a16="http://schemas.microsoft.com/office/drawing/2014/main" id="{928A0EFC-36E1-E0B5-4E31-07DA5EEFA38C}"/>
                </a:ext>
              </a:extLst>
            </p:cNvPr>
            <p:cNvSpPr/>
            <p:nvPr/>
          </p:nvSpPr>
          <p:spPr>
            <a:xfrm>
              <a:off x="6275745" y="1050871"/>
              <a:ext cx="398990" cy="4840"/>
            </a:xfrm>
            <a:custGeom>
              <a:avLst/>
              <a:gdLst/>
              <a:ahLst/>
              <a:cxnLst/>
              <a:rect l="l" t="t" r="r" b="b"/>
              <a:pathLst>
                <a:path w="12449" h="151" extrusionOk="0">
                  <a:moveTo>
                    <a:pt x="6233" y="0"/>
                  </a:moveTo>
                  <a:cubicBezTo>
                    <a:pt x="2791" y="0"/>
                    <a:pt x="1" y="33"/>
                    <a:pt x="1" y="84"/>
                  </a:cubicBezTo>
                  <a:cubicBezTo>
                    <a:pt x="1" y="117"/>
                    <a:pt x="2791" y="150"/>
                    <a:pt x="6233" y="150"/>
                  </a:cubicBezTo>
                  <a:cubicBezTo>
                    <a:pt x="9675" y="150"/>
                    <a:pt x="12449" y="117"/>
                    <a:pt x="12449" y="84"/>
                  </a:cubicBezTo>
                  <a:cubicBezTo>
                    <a:pt x="12449" y="33"/>
                    <a:pt x="9675" y="0"/>
                    <a:pt x="6233"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8" name="Google Shape;1025;p35">
              <a:extLst>
                <a:ext uri="{FF2B5EF4-FFF2-40B4-BE49-F238E27FC236}">
                  <a16:creationId xmlns:a16="http://schemas.microsoft.com/office/drawing/2014/main" id="{596CC5B3-70C7-E94B-6049-B4B3389ABF12}"/>
                </a:ext>
              </a:extLst>
            </p:cNvPr>
            <p:cNvSpPr/>
            <p:nvPr/>
          </p:nvSpPr>
          <p:spPr>
            <a:xfrm>
              <a:off x="6136520" y="1303617"/>
              <a:ext cx="100701" cy="4840"/>
            </a:xfrm>
            <a:custGeom>
              <a:avLst/>
              <a:gdLst/>
              <a:ahLst/>
              <a:cxnLst/>
              <a:rect l="l" t="t" r="r" b="b"/>
              <a:pathLst>
                <a:path w="3142" h="151" extrusionOk="0">
                  <a:moveTo>
                    <a:pt x="1571" y="0"/>
                  </a:moveTo>
                  <a:cubicBezTo>
                    <a:pt x="702" y="0"/>
                    <a:pt x="1" y="34"/>
                    <a:pt x="1" y="67"/>
                  </a:cubicBezTo>
                  <a:cubicBezTo>
                    <a:pt x="1" y="117"/>
                    <a:pt x="702" y="151"/>
                    <a:pt x="1571" y="151"/>
                  </a:cubicBezTo>
                  <a:cubicBezTo>
                    <a:pt x="2440" y="151"/>
                    <a:pt x="3142" y="117"/>
                    <a:pt x="3142" y="67"/>
                  </a:cubicBezTo>
                  <a:cubicBezTo>
                    <a:pt x="3142" y="34"/>
                    <a:pt x="2440" y="0"/>
                    <a:pt x="1571"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49" name="Google Shape;1026;p35">
              <a:extLst>
                <a:ext uri="{FF2B5EF4-FFF2-40B4-BE49-F238E27FC236}">
                  <a16:creationId xmlns:a16="http://schemas.microsoft.com/office/drawing/2014/main" id="{BC5D370B-BA5A-7CEA-4D2A-3E0AF2D795CE}"/>
                </a:ext>
              </a:extLst>
            </p:cNvPr>
            <p:cNvSpPr/>
            <p:nvPr/>
          </p:nvSpPr>
          <p:spPr>
            <a:xfrm>
              <a:off x="6263982" y="1303617"/>
              <a:ext cx="398990" cy="4840"/>
            </a:xfrm>
            <a:custGeom>
              <a:avLst/>
              <a:gdLst/>
              <a:ahLst/>
              <a:cxnLst/>
              <a:rect l="l" t="t" r="r" b="b"/>
              <a:pathLst>
                <a:path w="12449" h="151" extrusionOk="0">
                  <a:moveTo>
                    <a:pt x="6232" y="0"/>
                  </a:moveTo>
                  <a:cubicBezTo>
                    <a:pt x="2791" y="0"/>
                    <a:pt x="0" y="34"/>
                    <a:pt x="0" y="67"/>
                  </a:cubicBezTo>
                  <a:cubicBezTo>
                    <a:pt x="0" y="117"/>
                    <a:pt x="2791" y="151"/>
                    <a:pt x="6232" y="151"/>
                  </a:cubicBezTo>
                  <a:cubicBezTo>
                    <a:pt x="9674" y="151"/>
                    <a:pt x="12448" y="117"/>
                    <a:pt x="12448" y="67"/>
                  </a:cubicBezTo>
                  <a:cubicBezTo>
                    <a:pt x="12448" y="34"/>
                    <a:pt x="9674" y="0"/>
                    <a:pt x="6232"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0" name="Google Shape;1027;p35">
              <a:extLst>
                <a:ext uri="{FF2B5EF4-FFF2-40B4-BE49-F238E27FC236}">
                  <a16:creationId xmlns:a16="http://schemas.microsoft.com/office/drawing/2014/main" id="{DD3710E7-1B65-98C3-AFBD-F2312600509B}"/>
                </a:ext>
              </a:extLst>
            </p:cNvPr>
            <p:cNvSpPr/>
            <p:nvPr/>
          </p:nvSpPr>
          <p:spPr>
            <a:xfrm>
              <a:off x="6127962" y="1419831"/>
              <a:ext cx="399503" cy="5384"/>
            </a:xfrm>
            <a:custGeom>
              <a:avLst/>
              <a:gdLst/>
              <a:ahLst/>
              <a:cxnLst/>
              <a:rect l="l" t="t" r="r" b="b"/>
              <a:pathLst>
                <a:path w="12465" h="168" extrusionOk="0">
                  <a:moveTo>
                    <a:pt x="6232" y="0"/>
                  </a:moveTo>
                  <a:cubicBezTo>
                    <a:pt x="2791" y="0"/>
                    <a:pt x="0" y="34"/>
                    <a:pt x="0" y="84"/>
                  </a:cubicBezTo>
                  <a:cubicBezTo>
                    <a:pt x="0" y="117"/>
                    <a:pt x="2791" y="167"/>
                    <a:pt x="6232" y="167"/>
                  </a:cubicBezTo>
                  <a:cubicBezTo>
                    <a:pt x="9674" y="167"/>
                    <a:pt x="12465" y="117"/>
                    <a:pt x="12465" y="84"/>
                  </a:cubicBezTo>
                  <a:cubicBezTo>
                    <a:pt x="12465" y="34"/>
                    <a:pt x="9674" y="0"/>
                    <a:pt x="6232"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1" name="Google Shape;1028;p35">
              <a:extLst>
                <a:ext uri="{FF2B5EF4-FFF2-40B4-BE49-F238E27FC236}">
                  <a16:creationId xmlns:a16="http://schemas.microsoft.com/office/drawing/2014/main" id="{FDEA97AB-7ACA-D9CA-017C-06FC947FB15F}"/>
                </a:ext>
              </a:extLst>
            </p:cNvPr>
            <p:cNvSpPr/>
            <p:nvPr/>
          </p:nvSpPr>
          <p:spPr>
            <a:xfrm>
              <a:off x="6152064" y="1122086"/>
              <a:ext cx="140860" cy="5384"/>
            </a:xfrm>
            <a:custGeom>
              <a:avLst/>
              <a:gdLst/>
              <a:ahLst/>
              <a:cxnLst/>
              <a:rect l="l" t="t" r="r" b="b"/>
              <a:pathLst>
                <a:path w="4395" h="168" extrusionOk="0">
                  <a:moveTo>
                    <a:pt x="2189" y="0"/>
                  </a:moveTo>
                  <a:cubicBezTo>
                    <a:pt x="986" y="0"/>
                    <a:pt x="0" y="34"/>
                    <a:pt x="0" y="84"/>
                  </a:cubicBezTo>
                  <a:cubicBezTo>
                    <a:pt x="0" y="134"/>
                    <a:pt x="986" y="167"/>
                    <a:pt x="2189" y="167"/>
                  </a:cubicBezTo>
                  <a:cubicBezTo>
                    <a:pt x="3409" y="167"/>
                    <a:pt x="4394" y="134"/>
                    <a:pt x="4394" y="84"/>
                  </a:cubicBezTo>
                  <a:cubicBezTo>
                    <a:pt x="4394" y="34"/>
                    <a:pt x="3409" y="0"/>
                    <a:pt x="2189"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2" name="Google Shape;1029;p35">
              <a:extLst>
                <a:ext uri="{FF2B5EF4-FFF2-40B4-BE49-F238E27FC236}">
                  <a16:creationId xmlns:a16="http://schemas.microsoft.com/office/drawing/2014/main" id="{19C3AF2B-69C8-9C79-E8B3-DEB35C353254}"/>
                </a:ext>
              </a:extLst>
            </p:cNvPr>
            <p:cNvSpPr/>
            <p:nvPr/>
          </p:nvSpPr>
          <p:spPr>
            <a:xfrm>
              <a:off x="6148314" y="1226505"/>
              <a:ext cx="140860" cy="5384"/>
            </a:xfrm>
            <a:custGeom>
              <a:avLst/>
              <a:gdLst/>
              <a:ahLst/>
              <a:cxnLst/>
              <a:rect l="l" t="t" r="r" b="b"/>
              <a:pathLst>
                <a:path w="4395" h="168" extrusionOk="0">
                  <a:moveTo>
                    <a:pt x="2206" y="0"/>
                  </a:moveTo>
                  <a:cubicBezTo>
                    <a:pt x="986" y="0"/>
                    <a:pt x="0" y="51"/>
                    <a:pt x="0" y="84"/>
                  </a:cubicBezTo>
                  <a:cubicBezTo>
                    <a:pt x="0" y="134"/>
                    <a:pt x="986" y="168"/>
                    <a:pt x="2206" y="168"/>
                  </a:cubicBezTo>
                  <a:cubicBezTo>
                    <a:pt x="3409" y="168"/>
                    <a:pt x="4394" y="134"/>
                    <a:pt x="4394" y="84"/>
                  </a:cubicBezTo>
                  <a:cubicBezTo>
                    <a:pt x="4394" y="51"/>
                    <a:pt x="3409" y="0"/>
                    <a:pt x="2206"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3" name="Google Shape;1030;p35">
              <a:extLst>
                <a:ext uri="{FF2B5EF4-FFF2-40B4-BE49-F238E27FC236}">
                  <a16:creationId xmlns:a16="http://schemas.microsoft.com/office/drawing/2014/main" id="{B32EFC29-0A11-4F52-09D8-D8A814625010}"/>
                </a:ext>
              </a:extLst>
            </p:cNvPr>
            <p:cNvSpPr/>
            <p:nvPr/>
          </p:nvSpPr>
          <p:spPr>
            <a:xfrm>
              <a:off x="6267732" y="1375922"/>
              <a:ext cx="140860" cy="5384"/>
            </a:xfrm>
            <a:custGeom>
              <a:avLst/>
              <a:gdLst/>
              <a:ahLst/>
              <a:cxnLst/>
              <a:rect l="l" t="t" r="r" b="b"/>
              <a:pathLst>
                <a:path w="4395" h="168" extrusionOk="0">
                  <a:moveTo>
                    <a:pt x="2189" y="0"/>
                  </a:moveTo>
                  <a:cubicBezTo>
                    <a:pt x="986" y="0"/>
                    <a:pt x="0" y="50"/>
                    <a:pt x="0" y="84"/>
                  </a:cubicBezTo>
                  <a:cubicBezTo>
                    <a:pt x="0" y="134"/>
                    <a:pt x="986" y="167"/>
                    <a:pt x="2189" y="167"/>
                  </a:cubicBezTo>
                  <a:cubicBezTo>
                    <a:pt x="3409" y="167"/>
                    <a:pt x="4394" y="134"/>
                    <a:pt x="4394" y="84"/>
                  </a:cubicBezTo>
                  <a:cubicBezTo>
                    <a:pt x="4394" y="50"/>
                    <a:pt x="3409" y="0"/>
                    <a:pt x="2189"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4" name="Google Shape;1031;p35">
              <a:extLst>
                <a:ext uri="{FF2B5EF4-FFF2-40B4-BE49-F238E27FC236}">
                  <a16:creationId xmlns:a16="http://schemas.microsoft.com/office/drawing/2014/main" id="{57A8E8B0-8AF9-B595-3BF0-9807B84B1455}"/>
                </a:ext>
              </a:extLst>
            </p:cNvPr>
            <p:cNvSpPr/>
            <p:nvPr/>
          </p:nvSpPr>
          <p:spPr>
            <a:xfrm>
              <a:off x="6445514" y="1122086"/>
              <a:ext cx="359889" cy="5384"/>
            </a:xfrm>
            <a:custGeom>
              <a:avLst/>
              <a:gdLst/>
              <a:ahLst/>
              <a:cxnLst/>
              <a:rect l="l" t="t" r="r" b="b"/>
              <a:pathLst>
                <a:path w="11229" h="168" extrusionOk="0">
                  <a:moveTo>
                    <a:pt x="5614" y="0"/>
                  </a:moveTo>
                  <a:cubicBezTo>
                    <a:pt x="2523" y="0"/>
                    <a:pt x="0" y="34"/>
                    <a:pt x="0" y="84"/>
                  </a:cubicBezTo>
                  <a:cubicBezTo>
                    <a:pt x="0" y="134"/>
                    <a:pt x="2523" y="167"/>
                    <a:pt x="5614" y="167"/>
                  </a:cubicBezTo>
                  <a:cubicBezTo>
                    <a:pt x="8722" y="167"/>
                    <a:pt x="11229" y="134"/>
                    <a:pt x="11229" y="84"/>
                  </a:cubicBezTo>
                  <a:cubicBezTo>
                    <a:pt x="11229" y="34"/>
                    <a:pt x="8722" y="0"/>
                    <a:pt x="5614"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5" name="Google Shape;1032;p35">
              <a:extLst>
                <a:ext uri="{FF2B5EF4-FFF2-40B4-BE49-F238E27FC236}">
                  <a16:creationId xmlns:a16="http://schemas.microsoft.com/office/drawing/2014/main" id="{D6C3E5EB-94A0-DF95-BBF3-BAEC88210A11}"/>
                </a:ext>
              </a:extLst>
            </p:cNvPr>
            <p:cNvSpPr/>
            <p:nvPr/>
          </p:nvSpPr>
          <p:spPr>
            <a:xfrm>
              <a:off x="6334653" y="1232915"/>
              <a:ext cx="359889" cy="4872"/>
            </a:xfrm>
            <a:custGeom>
              <a:avLst/>
              <a:gdLst/>
              <a:ahLst/>
              <a:cxnLst/>
              <a:rect l="l" t="t" r="r" b="b"/>
              <a:pathLst>
                <a:path w="11229" h="152" extrusionOk="0">
                  <a:moveTo>
                    <a:pt x="5615" y="1"/>
                  </a:moveTo>
                  <a:cubicBezTo>
                    <a:pt x="2507" y="1"/>
                    <a:pt x="1" y="34"/>
                    <a:pt x="1" y="84"/>
                  </a:cubicBezTo>
                  <a:cubicBezTo>
                    <a:pt x="1" y="118"/>
                    <a:pt x="2507" y="151"/>
                    <a:pt x="5615" y="151"/>
                  </a:cubicBezTo>
                  <a:cubicBezTo>
                    <a:pt x="8706" y="151"/>
                    <a:pt x="11229" y="118"/>
                    <a:pt x="11229" y="84"/>
                  </a:cubicBezTo>
                  <a:cubicBezTo>
                    <a:pt x="11229" y="34"/>
                    <a:pt x="8706" y="1"/>
                    <a:pt x="5615"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6" name="Google Shape;1033;p35">
              <a:extLst>
                <a:ext uri="{FF2B5EF4-FFF2-40B4-BE49-F238E27FC236}">
                  <a16:creationId xmlns:a16="http://schemas.microsoft.com/office/drawing/2014/main" id="{68CB4DA3-0DFF-8596-919B-01BD15719AF8}"/>
                </a:ext>
              </a:extLst>
            </p:cNvPr>
            <p:cNvSpPr/>
            <p:nvPr/>
          </p:nvSpPr>
          <p:spPr>
            <a:xfrm>
              <a:off x="6458366" y="1375922"/>
              <a:ext cx="359889" cy="5384"/>
            </a:xfrm>
            <a:custGeom>
              <a:avLst/>
              <a:gdLst/>
              <a:ahLst/>
              <a:cxnLst/>
              <a:rect l="l" t="t" r="r" b="b"/>
              <a:pathLst>
                <a:path w="11229" h="168" extrusionOk="0">
                  <a:moveTo>
                    <a:pt x="5614" y="0"/>
                  </a:moveTo>
                  <a:cubicBezTo>
                    <a:pt x="2507" y="0"/>
                    <a:pt x="0" y="50"/>
                    <a:pt x="0" y="84"/>
                  </a:cubicBezTo>
                  <a:cubicBezTo>
                    <a:pt x="0" y="134"/>
                    <a:pt x="2507" y="167"/>
                    <a:pt x="5614" y="167"/>
                  </a:cubicBezTo>
                  <a:cubicBezTo>
                    <a:pt x="8722" y="167"/>
                    <a:pt x="11229" y="134"/>
                    <a:pt x="11229" y="84"/>
                  </a:cubicBezTo>
                  <a:cubicBezTo>
                    <a:pt x="11229" y="50"/>
                    <a:pt x="8722" y="0"/>
                    <a:pt x="5614"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7" name="Google Shape;1034;p35">
              <a:extLst>
                <a:ext uri="{FF2B5EF4-FFF2-40B4-BE49-F238E27FC236}">
                  <a16:creationId xmlns:a16="http://schemas.microsoft.com/office/drawing/2014/main" id="{A7719E95-4E4B-AD7A-5FAA-D577079A06C6}"/>
                </a:ext>
              </a:extLst>
            </p:cNvPr>
            <p:cNvSpPr/>
            <p:nvPr/>
          </p:nvSpPr>
          <p:spPr>
            <a:xfrm>
              <a:off x="6129565" y="1504443"/>
              <a:ext cx="359889" cy="4840"/>
            </a:xfrm>
            <a:custGeom>
              <a:avLst/>
              <a:gdLst/>
              <a:ahLst/>
              <a:cxnLst/>
              <a:rect l="l" t="t" r="r" b="b"/>
              <a:pathLst>
                <a:path w="11229" h="151" extrusionOk="0">
                  <a:moveTo>
                    <a:pt x="5614" y="0"/>
                  </a:moveTo>
                  <a:cubicBezTo>
                    <a:pt x="2523" y="0"/>
                    <a:pt x="0" y="34"/>
                    <a:pt x="0" y="67"/>
                  </a:cubicBezTo>
                  <a:cubicBezTo>
                    <a:pt x="0" y="117"/>
                    <a:pt x="2523" y="151"/>
                    <a:pt x="5614" y="151"/>
                  </a:cubicBezTo>
                  <a:cubicBezTo>
                    <a:pt x="8722" y="151"/>
                    <a:pt x="11228" y="117"/>
                    <a:pt x="11228" y="67"/>
                  </a:cubicBezTo>
                  <a:cubicBezTo>
                    <a:pt x="11228" y="34"/>
                    <a:pt x="8722" y="0"/>
                    <a:pt x="5614"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8" name="Google Shape;1035;p35">
              <a:extLst>
                <a:ext uri="{FF2B5EF4-FFF2-40B4-BE49-F238E27FC236}">
                  <a16:creationId xmlns:a16="http://schemas.microsoft.com/office/drawing/2014/main" id="{95340478-97F1-7FDF-14B1-87ED0D9633F0}"/>
                </a:ext>
              </a:extLst>
            </p:cNvPr>
            <p:cNvSpPr/>
            <p:nvPr/>
          </p:nvSpPr>
          <p:spPr>
            <a:xfrm>
              <a:off x="6527978" y="1504443"/>
              <a:ext cx="359889" cy="4840"/>
            </a:xfrm>
            <a:custGeom>
              <a:avLst/>
              <a:gdLst/>
              <a:ahLst/>
              <a:cxnLst/>
              <a:rect l="l" t="t" r="r" b="b"/>
              <a:pathLst>
                <a:path w="11229" h="151" extrusionOk="0">
                  <a:moveTo>
                    <a:pt x="5615" y="0"/>
                  </a:moveTo>
                  <a:cubicBezTo>
                    <a:pt x="2507" y="0"/>
                    <a:pt x="1" y="34"/>
                    <a:pt x="1" y="67"/>
                  </a:cubicBezTo>
                  <a:cubicBezTo>
                    <a:pt x="1" y="117"/>
                    <a:pt x="2507" y="151"/>
                    <a:pt x="5615" y="151"/>
                  </a:cubicBezTo>
                  <a:cubicBezTo>
                    <a:pt x="8706" y="151"/>
                    <a:pt x="11229" y="117"/>
                    <a:pt x="11229" y="67"/>
                  </a:cubicBezTo>
                  <a:cubicBezTo>
                    <a:pt x="11229" y="34"/>
                    <a:pt x="8706" y="0"/>
                    <a:pt x="5615"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59" name="Google Shape;1036;p35">
              <a:extLst>
                <a:ext uri="{FF2B5EF4-FFF2-40B4-BE49-F238E27FC236}">
                  <a16:creationId xmlns:a16="http://schemas.microsoft.com/office/drawing/2014/main" id="{EC5FF4A0-A172-6767-FB3B-67289E3C62B0}"/>
                </a:ext>
              </a:extLst>
            </p:cNvPr>
            <p:cNvSpPr/>
            <p:nvPr/>
          </p:nvSpPr>
          <p:spPr>
            <a:xfrm>
              <a:off x="6129565" y="1545659"/>
              <a:ext cx="359889" cy="5384"/>
            </a:xfrm>
            <a:custGeom>
              <a:avLst/>
              <a:gdLst/>
              <a:ahLst/>
              <a:cxnLst/>
              <a:rect l="l" t="t" r="r" b="b"/>
              <a:pathLst>
                <a:path w="11229" h="168" extrusionOk="0">
                  <a:moveTo>
                    <a:pt x="5614" y="1"/>
                  </a:moveTo>
                  <a:cubicBezTo>
                    <a:pt x="2507" y="1"/>
                    <a:pt x="0" y="51"/>
                    <a:pt x="0" y="84"/>
                  </a:cubicBezTo>
                  <a:cubicBezTo>
                    <a:pt x="0" y="134"/>
                    <a:pt x="2523" y="168"/>
                    <a:pt x="5614" y="168"/>
                  </a:cubicBezTo>
                  <a:cubicBezTo>
                    <a:pt x="8722" y="168"/>
                    <a:pt x="11228" y="134"/>
                    <a:pt x="11228" y="84"/>
                  </a:cubicBezTo>
                  <a:cubicBezTo>
                    <a:pt x="11228" y="51"/>
                    <a:pt x="8722" y="1"/>
                    <a:pt x="5614"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0" name="Google Shape;1037;p35">
              <a:extLst>
                <a:ext uri="{FF2B5EF4-FFF2-40B4-BE49-F238E27FC236}">
                  <a16:creationId xmlns:a16="http://schemas.microsoft.com/office/drawing/2014/main" id="{60C66B14-DF9A-F14F-819C-161FD8E75DB6}"/>
                </a:ext>
              </a:extLst>
            </p:cNvPr>
            <p:cNvSpPr/>
            <p:nvPr/>
          </p:nvSpPr>
          <p:spPr>
            <a:xfrm>
              <a:off x="6147224" y="1152053"/>
              <a:ext cx="359889" cy="5416"/>
            </a:xfrm>
            <a:custGeom>
              <a:avLst/>
              <a:gdLst/>
              <a:ahLst/>
              <a:cxnLst/>
              <a:rect l="l" t="t" r="r" b="b"/>
              <a:pathLst>
                <a:path w="11229" h="169" extrusionOk="0">
                  <a:moveTo>
                    <a:pt x="5615" y="1"/>
                  </a:moveTo>
                  <a:cubicBezTo>
                    <a:pt x="2507" y="1"/>
                    <a:pt x="1" y="34"/>
                    <a:pt x="1" y="84"/>
                  </a:cubicBezTo>
                  <a:cubicBezTo>
                    <a:pt x="1" y="135"/>
                    <a:pt x="2507" y="168"/>
                    <a:pt x="5615" y="168"/>
                  </a:cubicBezTo>
                  <a:cubicBezTo>
                    <a:pt x="8706" y="168"/>
                    <a:pt x="11229" y="135"/>
                    <a:pt x="11229" y="84"/>
                  </a:cubicBezTo>
                  <a:cubicBezTo>
                    <a:pt x="11229" y="34"/>
                    <a:pt x="8723" y="1"/>
                    <a:pt x="5615"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1" name="Google Shape;1038;p35">
              <a:extLst>
                <a:ext uri="{FF2B5EF4-FFF2-40B4-BE49-F238E27FC236}">
                  <a16:creationId xmlns:a16="http://schemas.microsoft.com/office/drawing/2014/main" id="{D3FC874A-FD58-01E6-11F0-EEA7C8163CDE}"/>
                </a:ext>
              </a:extLst>
            </p:cNvPr>
            <p:cNvSpPr/>
            <p:nvPr/>
          </p:nvSpPr>
          <p:spPr>
            <a:xfrm>
              <a:off x="6318596" y="1122599"/>
              <a:ext cx="92689" cy="4872"/>
            </a:xfrm>
            <a:custGeom>
              <a:avLst/>
              <a:gdLst/>
              <a:ahLst/>
              <a:cxnLst/>
              <a:rect l="l" t="t" r="r" b="b"/>
              <a:pathLst>
                <a:path w="2892" h="152" extrusionOk="0">
                  <a:moveTo>
                    <a:pt x="1437" y="1"/>
                  </a:moveTo>
                  <a:cubicBezTo>
                    <a:pt x="635" y="1"/>
                    <a:pt x="0" y="34"/>
                    <a:pt x="0" y="85"/>
                  </a:cubicBezTo>
                  <a:cubicBezTo>
                    <a:pt x="0" y="118"/>
                    <a:pt x="635" y="151"/>
                    <a:pt x="1437" y="151"/>
                  </a:cubicBezTo>
                  <a:cubicBezTo>
                    <a:pt x="2239" y="151"/>
                    <a:pt x="2891" y="118"/>
                    <a:pt x="2891" y="85"/>
                  </a:cubicBezTo>
                  <a:cubicBezTo>
                    <a:pt x="2891" y="34"/>
                    <a:pt x="2239" y="1"/>
                    <a:pt x="1437"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2" name="Google Shape;1039;p35">
              <a:extLst>
                <a:ext uri="{FF2B5EF4-FFF2-40B4-BE49-F238E27FC236}">
                  <a16:creationId xmlns:a16="http://schemas.microsoft.com/office/drawing/2014/main" id="{2A329DA8-D89F-2319-2723-6DA52631AC82}"/>
                </a:ext>
              </a:extLst>
            </p:cNvPr>
            <p:cNvSpPr/>
            <p:nvPr/>
          </p:nvSpPr>
          <p:spPr>
            <a:xfrm>
              <a:off x="6132225" y="1337879"/>
              <a:ext cx="93233" cy="4872"/>
            </a:xfrm>
            <a:custGeom>
              <a:avLst/>
              <a:gdLst/>
              <a:ahLst/>
              <a:cxnLst/>
              <a:rect l="l" t="t" r="r" b="b"/>
              <a:pathLst>
                <a:path w="2909" h="152" extrusionOk="0">
                  <a:moveTo>
                    <a:pt x="1455" y="1"/>
                  </a:moveTo>
                  <a:cubicBezTo>
                    <a:pt x="653" y="1"/>
                    <a:pt x="1" y="34"/>
                    <a:pt x="1" y="84"/>
                  </a:cubicBezTo>
                  <a:cubicBezTo>
                    <a:pt x="1" y="118"/>
                    <a:pt x="653" y="151"/>
                    <a:pt x="1455" y="151"/>
                  </a:cubicBezTo>
                  <a:cubicBezTo>
                    <a:pt x="2257" y="151"/>
                    <a:pt x="2908" y="118"/>
                    <a:pt x="2908" y="84"/>
                  </a:cubicBezTo>
                  <a:cubicBezTo>
                    <a:pt x="2908" y="34"/>
                    <a:pt x="2257" y="1"/>
                    <a:pt x="1455"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3" name="Google Shape;1040;p35">
              <a:extLst>
                <a:ext uri="{FF2B5EF4-FFF2-40B4-BE49-F238E27FC236}">
                  <a16:creationId xmlns:a16="http://schemas.microsoft.com/office/drawing/2014/main" id="{44851155-003F-C207-92F9-621B3E5A98AF}"/>
                </a:ext>
              </a:extLst>
            </p:cNvPr>
            <p:cNvSpPr/>
            <p:nvPr/>
          </p:nvSpPr>
          <p:spPr>
            <a:xfrm>
              <a:off x="6130110" y="1375922"/>
              <a:ext cx="92657" cy="5384"/>
            </a:xfrm>
            <a:custGeom>
              <a:avLst/>
              <a:gdLst/>
              <a:ahLst/>
              <a:cxnLst/>
              <a:rect l="l" t="t" r="r" b="b"/>
              <a:pathLst>
                <a:path w="2891" h="168" extrusionOk="0">
                  <a:moveTo>
                    <a:pt x="1454" y="0"/>
                  </a:moveTo>
                  <a:cubicBezTo>
                    <a:pt x="652" y="0"/>
                    <a:pt x="0" y="50"/>
                    <a:pt x="0" y="84"/>
                  </a:cubicBezTo>
                  <a:cubicBezTo>
                    <a:pt x="0" y="134"/>
                    <a:pt x="652" y="167"/>
                    <a:pt x="1454" y="167"/>
                  </a:cubicBezTo>
                  <a:cubicBezTo>
                    <a:pt x="2256" y="167"/>
                    <a:pt x="2891" y="134"/>
                    <a:pt x="2891" y="84"/>
                  </a:cubicBezTo>
                  <a:cubicBezTo>
                    <a:pt x="2891" y="50"/>
                    <a:pt x="2256" y="0"/>
                    <a:pt x="1454"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4" name="Google Shape;1041;p35">
              <a:extLst>
                <a:ext uri="{FF2B5EF4-FFF2-40B4-BE49-F238E27FC236}">
                  <a16:creationId xmlns:a16="http://schemas.microsoft.com/office/drawing/2014/main" id="{67E6D27C-5F46-05B1-DC12-87EFDF2F41A6}"/>
                </a:ext>
              </a:extLst>
            </p:cNvPr>
            <p:cNvSpPr/>
            <p:nvPr/>
          </p:nvSpPr>
          <p:spPr>
            <a:xfrm>
              <a:off x="6024056" y="987668"/>
              <a:ext cx="1002524" cy="5384"/>
            </a:xfrm>
            <a:custGeom>
              <a:avLst/>
              <a:gdLst/>
              <a:ahLst/>
              <a:cxnLst/>
              <a:rect l="l" t="t" r="r" b="b"/>
              <a:pathLst>
                <a:path w="31280" h="168" extrusionOk="0">
                  <a:moveTo>
                    <a:pt x="15640" y="0"/>
                  </a:moveTo>
                  <a:cubicBezTo>
                    <a:pt x="7002" y="0"/>
                    <a:pt x="1" y="51"/>
                    <a:pt x="1" y="84"/>
                  </a:cubicBezTo>
                  <a:cubicBezTo>
                    <a:pt x="1" y="134"/>
                    <a:pt x="7002" y="168"/>
                    <a:pt x="15640" y="168"/>
                  </a:cubicBezTo>
                  <a:cubicBezTo>
                    <a:pt x="24278" y="168"/>
                    <a:pt x="31279" y="134"/>
                    <a:pt x="31279" y="84"/>
                  </a:cubicBezTo>
                  <a:cubicBezTo>
                    <a:pt x="31279" y="51"/>
                    <a:pt x="24278" y="0"/>
                    <a:pt x="15640"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5" name="Google Shape;1042;p35">
              <a:extLst>
                <a:ext uri="{FF2B5EF4-FFF2-40B4-BE49-F238E27FC236}">
                  <a16:creationId xmlns:a16="http://schemas.microsoft.com/office/drawing/2014/main" id="{548F6964-63E7-C9EE-2315-9ACD4CB3AB5F}"/>
                </a:ext>
              </a:extLst>
            </p:cNvPr>
            <p:cNvSpPr/>
            <p:nvPr/>
          </p:nvSpPr>
          <p:spPr>
            <a:xfrm>
              <a:off x="6076009" y="944818"/>
              <a:ext cx="27883" cy="23877"/>
            </a:xfrm>
            <a:custGeom>
              <a:avLst/>
              <a:gdLst/>
              <a:ahLst/>
              <a:cxnLst/>
              <a:rect l="l" t="t" r="r" b="b"/>
              <a:pathLst>
                <a:path w="870" h="745" extrusionOk="0">
                  <a:moveTo>
                    <a:pt x="485" y="1"/>
                  </a:moveTo>
                  <a:cubicBezTo>
                    <a:pt x="168" y="1"/>
                    <a:pt x="0" y="402"/>
                    <a:pt x="234" y="636"/>
                  </a:cubicBezTo>
                  <a:cubicBezTo>
                    <a:pt x="310" y="711"/>
                    <a:pt x="401" y="745"/>
                    <a:pt x="490" y="745"/>
                  </a:cubicBezTo>
                  <a:cubicBezTo>
                    <a:pt x="678" y="745"/>
                    <a:pt x="858" y="595"/>
                    <a:pt x="869" y="368"/>
                  </a:cubicBezTo>
                  <a:cubicBezTo>
                    <a:pt x="853" y="168"/>
                    <a:pt x="702" y="1"/>
                    <a:pt x="485" y="1"/>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6" name="Google Shape;1043;p35">
              <a:extLst>
                <a:ext uri="{FF2B5EF4-FFF2-40B4-BE49-F238E27FC236}">
                  <a16:creationId xmlns:a16="http://schemas.microsoft.com/office/drawing/2014/main" id="{1E038347-110C-DD97-3171-6E90011A8D06}"/>
                </a:ext>
              </a:extLst>
            </p:cNvPr>
            <p:cNvSpPr/>
            <p:nvPr/>
          </p:nvSpPr>
          <p:spPr>
            <a:xfrm>
              <a:off x="6126873" y="944818"/>
              <a:ext cx="27883" cy="23877"/>
            </a:xfrm>
            <a:custGeom>
              <a:avLst/>
              <a:gdLst/>
              <a:ahLst/>
              <a:cxnLst/>
              <a:rect l="l" t="t" r="r" b="b"/>
              <a:pathLst>
                <a:path w="870" h="745" extrusionOk="0">
                  <a:moveTo>
                    <a:pt x="502" y="1"/>
                  </a:moveTo>
                  <a:cubicBezTo>
                    <a:pt x="168" y="1"/>
                    <a:pt x="1" y="402"/>
                    <a:pt x="235" y="636"/>
                  </a:cubicBezTo>
                  <a:cubicBezTo>
                    <a:pt x="310" y="711"/>
                    <a:pt x="403" y="745"/>
                    <a:pt x="494" y="745"/>
                  </a:cubicBezTo>
                  <a:cubicBezTo>
                    <a:pt x="685" y="745"/>
                    <a:pt x="870" y="595"/>
                    <a:pt x="870" y="368"/>
                  </a:cubicBezTo>
                  <a:cubicBezTo>
                    <a:pt x="870" y="168"/>
                    <a:pt x="703" y="1"/>
                    <a:pt x="502" y="1"/>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7" name="Google Shape;1044;p35">
              <a:extLst>
                <a:ext uri="{FF2B5EF4-FFF2-40B4-BE49-F238E27FC236}">
                  <a16:creationId xmlns:a16="http://schemas.microsoft.com/office/drawing/2014/main" id="{46ED3361-E0C3-FE89-4CE4-8199E3BCE032}"/>
                </a:ext>
              </a:extLst>
            </p:cNvPr>
            <p:cNvSpPr/>
            <p:nvPr/>
          </p:nvSpPr>
          <p:spPr>
            <a:xfrm>
              <a:off x="6177768" y="944818"/>
              <a:ext cx="27851" cy="23877"/>
            </a:xfrm>
            <a:custGeom>
              <a:avLst/>
              <a:gdLst/>
              <a:ahLst/>
              <a:cxnLst/>
              <a:rect l="l" t="t" r="r" b="b"/>
              <a:pathLst>
                <a:path w="869" h="745" extrusionOk="0">
                  <a:moveTo>
                    <a:pt x="501" y="1"/>
                  </a:moveTo>
                  <a:cubicBezTo>
                    <a:pt x="167" y="1"/>
                    <a:pt x="0" y="402"/>
                    <a:pt x="234" y="636"/>
                  </a:cubicBezTo>
                  <a:cubicBezTo>
                    <a:pt x="309" y="711"/>
                    <a:pt x="402" y="745"/>
                    <a:pt x="493" y="745"/>
                  </a:cubicBezTo>
                  <a:cubicBezTo>
                    <a:pt x="685" y="745"/>
                    <a:pt x="869" y="595"/>
                    <a:pt x="869" y="368"/>
                  </a:cubicBezTo>
                  <a:cubicBezTo>
                    <a:pt x="869" y="168"/>
                    <a:pt x="702" y="1"/>
                    <a:pt x="501" y="1"/>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8" name="Google Shape;1045;p35">
              <a:extLst>
                <a:ext uri="{FF2B5EF4-FFF2-40B4-BE49-F238E27FC236}">
                  <a16:creationId xmlns:a16="http://schemas.microsoft.com/office/drawing/2014/main" id="{434802E7-01C2-6723-2F14-8F687009A36E}"/>
                </a:ext>
              </a:extLst>
            </p:cNvPr>
            <p:cNvSpPr/>
            <p:nvPr/>
          </p:nvSpPr>
          <p:spPr>
            <a:xfrm>
              <a:off x="5144220" y="4554160"/>
              <a:ext cx="84099" cy="114611"/>
            </a:xfrm>
            <a:custGeom>
              <a:avLst/>
              <a:gdLst/>
              <a:ahLst/>
              <a:cxnLst/>
              <a:rect l="l" t="t" r="r" b="b"/>
              <a:pathLst>
                <a:path w="2624" h="3576" extrusionOk="0">
                  <a:moveTo>
                    <a:pt x="1" y="0"/>
                  </a:moveTo>
                  <a:lnTo>
                    <a:pt x="1" y="3576"/>
                  </a:lnTo>
                  <a:lnTo>
                    <a:pt x="2624" y="3576"/>
                  </a:lnTo>
                  <a:lnTo>
                    <a:pt x="2624" y="0"/>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69" name="Google Shape;1046;p35">
              <a:extLst>
                <a:ext uri="{FF2B5EF4-FFF2-40B4-BE49-F238E27FC236}">
                  <a16:creationId xmlns:a16="http://schemas.microsoft.com/office/drawing/2014/main" id="{ADBE1D09-5FDD-329D-FA40-DCB8FC0D9E1F}"/>
                </a:ext>
              </a:extLst>
            </p:cNvPr>
            <p:cNvSpPr/>
            <p:nvPr/>
          </p:nvSpPr>
          <p:spPr>
            <a:xfrm>
              <a:off x="5677051" y="3184856"/>
              <a:ext cx="743336" cy="35896"/>
            </a:xfrm>
            <a:custGeom>
              <a:avLst/>
              <a:gdLst/>
              <a:ahLst/>
              <a:cxnLst/>
              <a:rect l="l" t="t" r="r" b="b"/>
              <a:pathLst>
                <a:path w="23193" h="1120" extrusionOk="0">
                  <a:moveTo>
                    <a:pt x="1" y="0"/>
                  </a:moveTo>
                  <a:lnTo>
                    <a:pt x="1" y="1120"/>
                  </a:lnTo>
                  <a:lnTo>
                    <a:pt x="23192" y="1120"/>
                  </a:lnTo>
                  <a:lnTo>
                    <a:pt x="23192" y="0"/>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0" name="Google Shape;1047;p35">
              <a:extLst>
                <a:ext uri="{FF2B5EF4-FFF2-40B4-BE49-F238E27FC236}">
                  <a16:creationId xmlns:a16="http://schemas.microsoft.com/office/drawing/2014/main" id="{C136F6AB-ACCA-824F-364C-6EA5E17C2042}"/>
                </a:ext>
              </a:extLst>
            </p:cNvPr>
            <p:cNvSpPr/>
            <p:nvPr/>
          </p:nvSpPr>
          <p:spPr>
            <a:xfrm>
              <a:off x="5968385" y="2698081"/>
              <a:ext cx="706895" cy="522671"/>
            </a:xfrm>
            <a:custGeom>
              <a:avLst/>
              <a:gdLst/>
              <a:ahLst/>
              <a:cxnLst/>
              <a:rect l="l" t="t" r="r" b="b"/>
              <a:pathLst>
                <a:path w="22056" h="16308" extrusionOk="0">
                  <a:moveTo>
                    <a:pt x="3943" y="0"/>
                  </a:moveTo>
                  <a:lnTo>
                    <a:pt x="0" y="16308"/>
                  </a:lnTo>
                  <a:lnTo>
                    <a:pt x="17694" y="16308"/>
                  </a:lnTo>
                  <a:lnTo>
                    <a:pt x="22055" y="0"/>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1" name="Google Shape;1048;p35">
              <a:extLst>
                <a:ext uri="{FF2B5EF4-FFF2-40B4-BE49-F238E27FC236}">
                  <a16:creationId xmlns:a16="http://schemas.microsoft.com/office/drawing/2014/main" id="{14BDF058-5DA2-34E9-4EC8-7DED34E22D77}"/>
                </a:ext>
              </a:extLst>
            </p:cNvPr>
            <p:cNvSpPr/>
            <p:nvPr/>
          </p:nvSpPr>
          <p:spPr>
            <a:xfrm>
              <a:off x="6003192" y="2722727"/>
              <a:ext cx="639430" cy="458411"/>
            </a:xfrm>
            <a:custGeom>
              <a:avLst/>
              <a:gdLst/>
              <a:ahLst/>
              <a:cxnLst/>
              <a:rect l="l" t="t" r="r" b="b"/>
              <a:pathLst>
                <a:path w="19951" h="14303" extrusionOk="0">
                  <a:moveTo>
                    <a:pt x="3693" y="0"/>
                  </a:moveTo>
                  <a:lnTo>
                    <a:pt x="0" y="14303"/>
                  </a:lnTo>
                  <a:lnTo>
                    <a:pt x="16174" y="14303"/>
                  </a:lnTo>
                  <a:lnTo>
                    <a:pt x="19950" y="0"/>
                  </a:lnTo>
                  <a:close/>
                </a:path>
              </a:pathLst>
            </a:custGeom>
            <a:solidFill>
              <a:srgbClr val="F5F5F5"/>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2" name="Google Shape;1049;p35">
              <a:extLst>
                <a:ext uri="{FF2B5EF4-FFF2-40B4-BE49-F238E27FC236}">
                  <a16:creationId xmlns:a16="http://schemas.microsoft.com/office/drawing/2014/main" id="{DF6EEFD1-23F8-E3A3-D665-D3E15340D070}"/>
                </a:ext>
              </a:extLst>
            </p:cNvPr>
            <p:cNvSpPr/>
            <p:nvPr/>
          </p:nvSpPr>
          <p:spPr>
            <a:xfrm>
              <a:off x="6102258" y="2811057"/>
              <a:ext cx="380241" cy="130187"/>
            </a:xfrm>
            <a:custGeom>
              <a:avLst/>
              <a:gdLst/>
              <a:ahLst/>
              <a:cxnLst/>
              <a:rect l="l" t="t" r="r" b="b"/>
              <a:pathLst>
                <a:path w="11864" h="4062" extrusionOk="0">
                  <a:moveTo>
                    <a:pt x="1003" y="1"/>
                  </a:moveTo>
                  <a:lnTo>
                    <a:pt x="0" y="4061"/>
                  </a:lnTo>
                  <a:lnTo>
                    <a:pt x="10727" y="4061"/>
                  </a:lnTo>
                  <a:lnTo>
                    <a:pt x="11863" y="1"/>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3" name="Google Shape;1050;p35">
              <a:extLst>
                <a:ext uri="{FF2B5EF4-FFF2-40B4-BE49-F238E27FC236}">
                  <a16:creationId xmlns:a16="http://schemas.microsoft.com/office/drawing/2014/main" id="{BF251B0D-A512-FDDD-95D7-739D8AFF1FEB}"/>
                </a:ext>
              </a:extLst>
            </p:cNvPr>
            <p:cNvSpPr/>
            <p:nvPr/>
          </p:nvSpPr>
          <p:spPr>
            <a:xfrm>
              <a:off x="6140814" y="2791795"/>
              <a:ext cx="269380" cy="4840"/>
            </a:xfrm>
            <a:custGeom>
              <a:avLst/>
              <a:gdLst/>
              <a:ahLst/>
              <a:cxnLst/>
              <a:rect l="l" t="t" r="r" b="b"/>
              <a:pathLst>
                <a:path w="8405" h="151" extrusionOk="0">
                  <a:moveTo>
                    <a:pt x="4194" y="0"/>
                  </a:moveTo>
                  <a:cubicBezTo>
                    <a:pt x="1872" y="0"/>
                    <a:pt x="0" y="34"/>
                    <a:pt x="0" y="67"/>
                  </a:cubicBezTo>
                  <a:cubicBezTo>
                    <a:pt x="0" y="117"/>
                    <a:pt x="1872" y="151"/>
                    <a:pt x="4194" y="151"/>
                  </a:cubicBezTo>
                  <a:cubicBezTo>
                    <a:pt x="6517" y="151"/>
                    <a:pt x="8405" y="117"/>
                    <a:pt x="8405" y="67"/>
                  </a:cubicBezTo>
                  <a:cubicBezTo>
                    <a:pt x="8405" y="34"/>
                    <a:pt x="6517" y="0"/>
                    <a:pt x="4194"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4" name="Google Shape;1051;p35">
              <a:extLst>
                <a:ext uri="{FF2B5EF4-FFF2-40B4-BE49-F238E27FC236}">
                  <a16:creationId xmlns:a16="http://schemas.microsoft.com/office/drawing/2014/main" id="{208DFA86-BE35-DB2E-4637-FA54392B73C2}"/>
                </a:ext>
              </a:extLst>
            </p:cNvPr>
            <p:cNvSpPr/>
            <p:nvPr/>
          </p:nvSpPr>
          <p:spPr>
            <a:xfrm>
              <a:off x="6144564" y="2833556"/>
              <a:ext cx="108714" cy="5384"/>
            </a:xfrm>
            <a:custGeom>
              <a:avLst/>
              <a:gdLst/>
              <a:ahLst/>
              <a:cxnLst/>
              <a:rect l="l" t="t" r="r" b="b"/>
              <a:pathLst>
                <a:path w="3392" h="168" extrusionOk="0">
                  <a:moveTo>
                    <a:pt x="1704" y="1"/>
                  </a:moveTo>
                  <a:cubicBezTo>
                    <a:pt x="769" y="1"/>
                    <a:pt x="0" y="34"/>
                    <a:pt x="0" y="84"/>
                  </a:cubicBezTo>
                  <a:cubicBezTo>
                    <a:pt x="0" y="118"/>
                    <a:pt x="769" y="168"/>
                    <a:pt x="1704" y="168"/>
                  </a:cubicBezTo>
                  <a:cubicBezTo>
                    <a:pt x="2640" y="168"/>
                    <a:pt x="3392" y="118"/>
                    <a:pt x="3392" y="84"/>
                  </a:cubicBezTo>
                  <a:cubicBezTo>
                    <a:pt x="3392" y="34"/>
                    <a:pt x="2640" y="1"/>
                    <a:pt x="1704"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5" name="Google Shape;1052;p35">
              <a:extLst>
                <a:ext uri="{FF2B5EF4-FFF2-40B4-BE49-F238E27FC236}">
                  <a16:creationId xmlns:a16="http://schemas.microsoft.com/office/drawing/2014/main" id="{847570C3-61EC-7330-DB36-5C990D0DC1B9}"/>
                </a:ext>
              </a:extLst>
            </p:cNvPr>
            <p:cNvSpPr/>
            <p:nvPr/>
          </p:nvSpPr>
          <p:spPr>
            <a:xfrm>
              <a:off x="6269848" y="2831409"/>
              <a:ext cx="70734" cy="5384"/>
            </a:xfrm>
            <a:custGeom>
              <a:avLst/>
              <a:gdLst/>
              <a:ahLst/>
              <a:cxnLst/>
              <a:rect l="l" t="t" r="r" b="b"/>
              <a:pathLst>
                <a:path w="2207" h="168" extrusionOk="0">
                  <a:moveTo>
                    <a:pt x="1104" y="1"/>
                  </a:moveTo>
                  <a:cubicBezTo>
                    <a:pt x="486" y="1"/>
                    <a:pt x="1" y="34"/>
                    <a:pt x="1" y="84"/>
                  </a:cubicBezTo>
                  <a:cubicBezTo>
                    <a:pt x="1" y="135"/>
                    <a:pt x="486" y="168"/>
                    <a:pt x="1104" y="168"/>
                  </a:cubicBezTo>
                  <a:cubicBezTo>
                    <a:pt x="1705" y="168"/>
                    <a:pt x="2207" y="135"/>
                    <a:pt x="2207" y="84"/>
                  </a:cubicBezTo>
                  <a:cubicBezTo>
                    <a:pt x="2207" y="34"/>
                    <a:pt x="1705" y="1"/>
                    <a:pt x="1104"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6" name="Google Shape;1053;p35">
              <a:extLst>
                <a:ext uri="{FF2B5EF4-FFF2-40B4-BE49-F238E27FC236}">
                  <a16:creationId xmlns:a16="http://schemas.microsoft.com/office/drawing/2014/main" id="{AF3206D7-0BBD-6BBC-B7EB-EDFDF4E59DE5}"/>
                </a:ext>
              </a:extLst>
            </p:cNvPr>
            <p:cNvSpPr/>
            <p:nvPr/>
          </p:nvSpPr>
          <p:spPr>
            <a:xfrm>
              <a:off x="6141872" y="2857113"/>
              <a:ext cx="296719" cy="5384"/>
            </a:xfrm>
            <a:custGeom>
              <a:avLst/>
              <a:gdLst/>
              <a:ahLst/>
              <a:cxnLst/>
              <a:rect l="l" t="t" r="r" b="b"/>
              <a:pathLst>
                <a:path w="9258" h="168" extrusionOk="0">
                  <a:moveTo>
                    <a:pt x="4629" y="1"/>
                  </a:moveTo>
                  <a:cubicBezTo>
                    <a:pt x="2072" y="1"/>
                    <a:pt x="1" y="34"/>
                    <a:pt x="1" y="84"/>
                  </a:cubicBezTo>
                  <a:cubicBezTo>
                    <a:pt x="1" y="118"/>
                    <a:pt x="2072" y="168"/>
                    <a:pt x="4629" y="168"/>
                  </a:cubicBezTo>
                  <a:cubicBezTo>
                    <a:pt x="7185" y="168"/>
                    <a:pt x="9257" y="118"/>
                    <a:pt x="9257" y="84"/>
                  </a:cubicBezTo>
                  <a:cubicBezTo>
                    <a:pt x="9257" y="34"/>
                    <a:pt x="7185" y="1"/>
                    <a:pt x="4629"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7" name="Google Shape;1054;p35">
              <a:extLst>
                <a:ext uri="{FF2B5EF4-FFF2-40B4-BE49-F238E27FC236}">
                  <a16:creationId xmlns:a16="http://schemas.microsoft.com/office/drawing/2014/main" id="{C2C74BDD-E686-AF87-BA19-FAEC3532E180}"/>
                </a:ext>
              </a:extLst>
            </p:cNvPr>
            <p:cNvSpPr/>
            <p:nvPr/>
          </p:nvSpPr>
          <p:spPr>
            <a:xfrm>
              <a:off x="6135462" y="2878554"/>
              <a:ext cx="96406" cy="5384"/>
            </a:xfrm>
            <a:custGeom>
              <a:avLst/>
              <a:gdLst/>
              <a:ahLst/>
              <a:cxnLst/>
              <a:rect l="l" t="t" r="r" b="b"/>
              <a:pathLst>
                <a:path w="3008" h="168" extrusionOk="0">
                  <a:moveTo>
                    <a:pt x="1504" y="0"/>
                  </a:moveTo>
                  <a:cubicBezTo>
                    <a:pt x="668" y="0"/>
                    <a:pt x="0" y="34"/>
                    <a:pt x="0" y="84"/>
                  </a:cubicBezTo>
                  <a:cubicBezTo>
                    <a:pt x="0" y="134"/>
                    <a:pt x="668" y="167"/>
                    <a:pt x="1504" y="167"/>
                  </a:cubicBezTo>
                  <a:cubicBezTo>
                    <a:pt x="2339" y="167"/>
                    <a:pt x="3008" y="134"/>
                    <a:pt x="3008" y="84"/>
                  </a:cubicBezTo>
                  <a:cubicBezTo>
                    <a:pt x="3008" y="34"/>
                    <a:pt x="2339" y="0"/>
                    <a:pt x="1504"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8" name="Google Shape;1055;p35">
              <a:extLst>
                <a:ext uri="{FF2B5EF4-FFF2-40B4-BE49-F238E27FC236}">
                  <a16:creationId xmlns:a16="http://schemas.microsoft.com/office/drawing/2014/main" id="{8D94F41B-7CF6-4826-36CA-D092E35ED6A0}"/>
                </a:ext>
              </a:extLst>
            </p:cNvPr>
            <p:cNvSpPr/>
            <p:nvPr/>
          </p:nvSpPr>
          <p:spPr>
            <a:xfrm>
              <a:off x="6136520" y="2909611"/>
              <a:ext cx="275822" cy="4840"/>
            </a:xfrm>
            <a:custGeom>
              <a:avLst/>
              <a:gdLst/>
              <a:ahLst/>
              <a:cxnLst/>
              <a:rect l="l" t="t" r="r" b="b"/>
              <a:pathLst>
                <a:path w="8606" h="151" extrusionOk="0">
                  <a:moveTo>
                    <a:pt x="4295" y="0"/>
                  </a:moveTo>
                  <a:cubicBezTo>
                    <a:pt x="1922" y="0"/>
                    <a:pt x="1" y="34"/>
                    <a:pt x="1" y="67"/>
                  </a:cubicBezTo>
                  <a:cubicBezTo>
                    <a:pt x="1" y="117"/>
                    <a:pt x="1922" y="151"/>
                    <a:pt x="4295" y="151"/>
                  </a:cubicBezTo>
                  <a:cubicBezTo>
                    <a:pt x="6667" y="151"/>
                    <a:pt x="8605" y="117"/>
                    <a:pt x="8605" y="67"/>
                  </a:cubicBezTo>
                  <a:cubicBezTo>
                    <a:pt x="8605" y="34"/>
                    <a:pt x="6667" y="0"/>
                    <a:pt x="4295"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79" name="Google Shape;1056;p35">
              <a:extLst>
                <a:ext uri="{FF2B5EF4-FFF2-40B4-BE49-F238E27FC236}">
                  <a16:creationId xmlns:a16="http://schemas.microsoft.com/office/drawing/2014/main" id="{CBCB5129-AE0C-B7B6-A7FA-A15BF89C6F21}"/>
                </a:ext>
              </a:extLst>
            </p:cNvPr>
            <p:cNvSpPr/>
            <p:nvPr/>
          </p:nvSpPr>
          <p:spPr>
            <a:xfrm>
              <a:off x="6102771" y="2976018"/>
              <a:ext cx="106598" cy="4840"/>
            </a:xfrm>
            <a:custGeom>
              <a:avLst/>
              <a:gdLst/>
              <a:ahLst/>
              <a:cxnLst/>
              <a:rect l="l" t="t" r="r" b="b"/>
              <a:pathLst>
                <a:path w="3326" h="151" extrusionOk="0">
                  <a:moveTo>
                    <a:pt x="1655" y="0"/>
                  </a:moveTo>
                  <a:cubicBezTo>
                    <a:pt x="736" y="0"/>
                    <a:pt x="1" y="34"/>
                    <a:pt x="1" y="84"/>
                  </a:cubicBezTo>
                  <a:cubicBezTo>
                    <a:pt x="1" y="117"/>
                    <a:pt x="736" y="151"/>
                    <a:pt x="1655" y="151"/>
                  </a:cubicBezTo>
                  <a:cubicBezTo>
                    <a:pt x="2574" y="151"/>
                    <a:pt x="3326" y="117"/>
                    <a:pt x="3326" y="84"/>
                  </a:cubicBezTo>
                  <a:cubicBezTo>
                    <a:pt x="3326" y="34"/>
                    <a:pt x="2574" y="0"/>
                    <a:pt x="1655"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0" name="Google Shape;1057;p35">
              <a:extLst>
                <a:ext uri="{FF2B5EF4-FFF2-40B4-BE49-F238E27FC236}">
                  <a16:creationId xmlns:a16="http://schemas.microsoft.com/office/drawing/2014/main" id="{4F1435FF-8099-10C4-799B-9CB0BBFA0524}"/>
                </a:ext>
              </a:extLst>
            </p:cNvPr>
            <p:cNvSpPr/>
            <p:nvPr/>
          </p:nvSpPr>
          <p:spPr>
            <a:xfrm>
              <a:off x="6227542" y="2976018"/>
              <a:ext cx="72882" cy="5384"/>
            </a:xfrm>
            <a:custGeom>
              <a:avLst/>
              <a:gdLst/>
              <a:ahLst/>
              <a:cxnLst/>
              <a:rect l="l" t="t" r="r" b="b"/>
              <a:pathLst>
                <a:path w="2274" h="168" extrusionOk="0">
                  <a:moveTo>
                    <a:pt x="1137" y="0"/>
                  </a:moveTo>
                  <a:cubicBezTo>
                    <a:pt x="519" y="0"/>
                    <a:pt x="1" y="34"/>
                    <a:pt x="1" y="67"/>
                  </a:cubicBezTo>
                  <a:cubicBezTo>
                    <a:pt x="1" y="117"/>
                    <a:pt x="519" y="151"/>
                    <a:pt x="1137" y="167"/>
                  </a:cubicBezTo>
                  <a:cubicBezTo>
                    <a:pt x="1772" y="167"/>
                    <a:pt x="2273" y="134"/>
                    <a:pt x="2273" y="84"/>
                  </a:cubicBezTo>
                  <a:cubicBezTo>
                    <a:pt x="2273" y="50"/>
                    <a:pt x="1772" y="17"/>
                    <a:pt x="1137"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1" name="Google Shape;1058;p35">
              <a:extLst>
                <a:ext uri="{FF2B5EF4-FFF2-40B4-BE49-F238E27FC236}">
                  <a16:creationId xmlns:a16="http://schemas.microsoft.com/office/drawing/2014/main" id="{124E7CBD-B849-4CDC-6F93-C86092FD0923}"/>
                </a:ext>
              </a:extLst>
            </p:cNvPr>
            <p:cNvSpPr/>
            <p:nvPr/>
          </p:nvSpPr>
          <p:spPr>
            <a:xfrm>
              <a:off x="6320743" y="2973871"/>
              <a:ext cx="31089" cy="5384"/>
            </a:xfrm>
            <a:custGeom>
              <a:avLst/>
              <a:gdLst/>
              <a:ahLst/>
              <a:cxnLst/>
              <a:rect l="l" t="t" r="r" b="b"/>
              <a:pathLst>
                <a:path w="970" h="168" extrusionOk="0">
                  <a:moveTo>
                    <a:pt x="485" y="0"/>
                  </a:moveTo>
                  <a:cubicBezTo>
                    <a:pt x="217" y="0"/>
                    <a:pt x="0" y="34"/>
                    <a:pt x="0" y="84"/>
                  </a:cubicBezTo>
                  <a:cubicBezTo>
                    <a:pt x="0" y="134"/>
                    <a:pt x="217" y="167"/>
                    <a:pt x="485" y="167"/>
                  </a:cubicBezTo>
                  <a:cubicBezTo>
                    <a:pt x="752" y="167"/>
                    <a:pt x="969" y="134"/>
                    <a:pt x="969" y="84"/>
                  </a:cubicBezTo>
                  <a:cubicBezTo>
                    <a:pt x="969" y="34"/>
                    <a:pt x="752" y="0"/>
                    <a:pt x="485"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2" name="Google Shape;1059;p35">
              <a:extLst>
                <a:ext uri="{FF2B5EF4-FFF2-40B4-BE49-F238E27FC236}">
                  <a16:creationId xmlns:a16="http://schemas.microsoft.com/office/drawing/2014/main" id="{D77CDD27-BFA3-E2C1-1650-B5E781CCA964}"/>
                </a:ext>
              </a:extLst>
            </p:cNvPr>
            <p:cNvSpPr/>
            <p:nvPr/>
          </p:nvSpPr>
          <p:spPr>
            <a:xfrm>
              <a:off x="6104918" y="3002780"/>
              <a:ext cx="33781" cy="4840"/>
            </a:xfrm>
            <a:custGeom>
              <a:avLst/>
              <a:gdLst/>
              <a:ahLst/>
              <a:cxnLst/>
              <a:rect l="l" t="t" r="r" b="b"/>
              <a:pathLst>
                <a:path w="1054" h="151" extrusionOk="0">
                  <a:moveTo>
                    <a:pt x="519" y="1"/>
                  </a:moveTo>
                  <a:cubicBezTo>
                    <a:pt x="235" y="1"/>
                    <a:pt x="1" y="34"/>
                    <a:pt x="1" y="84"/>
                  </a:cubicBezTo>
                  <a:cubicBezTo>
                    <a:pt x="1" y="118"/>
                    <a:pt x="235" y="151"/>
                    <a:pt x="519" y="151"/>
                  </a:cubicBezTo>
                  <a:cubicBezTo>
                    <a:pt x="819" y="151"/>
                    <a:pt x="1053" y="118"/>
                    <a:pt x="1053" y="84"/>
                  </a:cubicBezTo>
                  <a:cubicBezTo>
                    <a:pt x="1053" y="34"/>
                    <a:pt x="819" y="1"/>
                    <a:pt x="519"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3" name="Google Shape;1060;p35">
              <a:extLst>
                <a:ext uri="{FF2B5EF4-FFF2-40B4-BE49-F238E27FC236}">
                  <a16:creationId xmlns:a16="http://schemas.microsoft.com/office/drawing/2014/main" id="{48E5096A-DD55-69B5-10D4-DC98C0C40C86}"/>
                </a:ext>
              </a:extLst>
            </p:cNvPr>
            <p:cNvSpPr/>
            <p:nvPr/>
          </p:nvSpPr>
          <p:spPr>
            <a:xfrm>
              <a:off x="6159019" y="3002780"/>
              <a:ext cx="80894" cy="4840"/>
            </a:xfrm>
            <a:custGeom>
              <a:avLst/>
              <a:gdLst/>
              <a:ahLst/>
              <a:cxnLst/>
              <a:rect l="l" t="t" r="r" b="b"/>
              <a:pathLst>
                <a:path w="2524" h="151" extrusionOk="0">
                  <a:moveTo>
                    <a:pt x="1270" y="1"/>
                  </a:moveTo>
                  <a:cubicBezTo>
                    <a:pt x="568" y="1"/>
                    <a:pt x="0" y="34"/>
                    <a:pt x="0" y="84"/>
                  </a:cubicBezTo>
                  <a:cubicBezTo>
                    <a:pt x="0" y="118"/>
                    <a:pt x="568" y="151"/>
                    <a:pt x="1270" y="151"/>
                  </a:cubicBezTo>
                  <a:cubicBezTo>
                    <a:pt x="1955" y="151"/>
                    <a:pt x="2523" y="118"/>
                    <a:pt x="2523" y="84"/>
                  </a:cubicBezTo>
                  <a:cubicBezTo>
                    <a:pt x="2523" y="34"/>
                    <a:pt x="1955" y="1"/>
                    <a:pt x="1270"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4" name="Google Shape;1061;p35">
              <a:extLst>
                <a:ext uri="{FF2B5EF4-FFF2-40B4-BE49-F238E27FC236}">
                  <a16:creationId xmlns:a16="http://schemas.microsoft.com/office/drawing/2014/main" id="{DDBB69EA-1F1E-77E0-62EE-0932863B4ED3}"/>
                </a:ext>
              </a:extLst>
            </p:cNvPr>
            <p:cNvSpPr/>
            <p:nvPr/>
          </p:nvSpPr>
          <p:spPr>
            <a:xfrm>
              <a:off x="6265585" y="2999575"/>
              <a:ext cx="216370" cy="4840"/>
            </a:xfrm>
            <a:custGeom>
              <a:avLst/>
              <a:gdLst/>
              <a:ahLst/>
              <a:cxnLst/>
              <a:rect l="l" t="t" r="r" b="b"/>
              <a:pathLst>
                <a:path w="6751" h="151" extrusionOk="0">
                  <a:moveTo>
                    <a:pt x="3375" y="0"/>
                  </a:moveTo>
                  <a:cubicBezTo>
                    <a:pt x="1504" y="0"/>
                    <a:pt x="0" y="34"/>
                    <a:pt x="0" y="84"/>
                  </a:cubicBezTo>
                  <a:cubicBezTo>
                    <a:pt x="0" y="117"/>
                    <a:pt x="1504" y="151"/>
                    <a:pt x="3375" y="151"/>
                  </a:cubicBezTo>
                  <a:cubicBezTo>
                    <a:pt x="5230" y="151"/>
                    <a:pt x="6751" y="117"/>
                    <a:pt x="6751" y="84"/>
                  </a:cubicBezTo>
                  <a:cubicBezTo>
                    <a:pt x="6751" y="34"/>
                    <a:pt x="5230" y="0"/>
                    <a:pt x="3375"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5" name="Google Shape;1062;p35">
              <a:extLst>
                <a:ext uri="{FF2B5EF4-FFF2-40B4-BE49-F238E27FC236}">
                  <a16:creationId xmlns:a16="http://schemas.microsoft.com/office/drawing/2014/main" id="{AEC260C2-8BB5-D02A-4AD1-A70E494634FE}"/>
                </a:ext>
              </a:extLst>
            </p:cNvPr>
            <p:cNvSpPr/>
            <p:nvPr/>
          </p:nvSpPr>
          <p:spPr>
            <a:xfrm>
              <a:off x="6098508" y="3030087"/>
              <a:ext cx="34838" cy="5384"/>
            </a:xfrm>
            <a:custGeom>
              <a:avLst/>
              <a:gdLst/>
              <a:ahLst/>
              <a:cxnLst/>
              <a:rect l="l" t="t" r="r" b="b"/>
              <a:pathLst>
                <a:path w="1087" h="168" extrusionOk="0">
                  <a:moveTo>
                    <a:pt x="552" y="1"/>
                  </a:moveTo>
                  <a:cubicBezTo>
                    <a:pt x="251" y="1"/>
                    <a:pt x="0" y="34"/>
                    <a:pt x="0" y="84"/>
                  </a:cubicBezTo>
                  <a:cubicBezTo>
                    <a:pt x="0" y="134"/>
                    <a:pt x="251" y="168"/>
                    <a:pt x="552" y="168"/>
                  </a:cubicBezTo>
                  <a:cubicBezTo>
                    <a:pt x="852" y="168"/>
                    <a:pt x="1086" y="134"/>
                    <a:pt x="1086" y="84"/>
                  </a:cubicBezTo>
                  <a:cubicBezTo>
                    <a:pt x="1086" y="34"/>
                    <a:pt x="852" y="1"/>
                    <a:pt x="552"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6" name="Google Shape;1063;p35">
              <a:extLst>
                <a:ext uri="{FF2B5EF4-FFF2-40B4-BE49-F238E27FC236}">
                  <a16:creationId xmlns:a16="http://schemas.microsoft.com/office/drawing/2014/main" id="{4AEF990A-BD0C-2E96-1C89-FA65F63E27F3}"/>
                </a:ext>
              </a:extLst>
            </p:cNvPr>
            <p:cNvSpPr/>
            <p:nvPr/>
          </p:nvSpPr>
          <p:spPr>
            <a:xfrm>
              <a:off x="6144564" y="3029029"/>
              <a:ext cx="42338" cy="5384"/>
            </a:xfrm>
            <a:custGeom>
              <a:avLst/>
              <a:gdLst/>
              <a:ahLst/>
              <a:cxnLst/>
              <a:rect l="l" t="t" r="r" b="b"/>
              <a:pathLst>
                <a:path w="1321" h="168" extrusionOk="0">
                  <a:moveTo>
                    <a:pt x="669" y="0"/>
                  </a:moveTo>
                  <a:cubicBezTo>
                    <a:pt x="301" y="0"/>
                    <a:pt x="0" y="50"/>
                    <a:pt x="0" y="84"/>
                  </a:cubicBezTo>
                  <a:cubicBezTo>
                    <a:pt x="0" y="134"/>
                    <a:pt x="301" y="167"/>
                    <a:pt x="669" y="167"/>
                  </a:cubicBezTo>
                  <a:cubicBezTo>
                    <a:pt x="1019" y="167"/>
                    <a:pt x="1320" y="134"/>
                    <a:pt x="1320" y="84"/>
                  </a:cubicBezTo>
                  <a:cubicBezTo>
                    <a:pt x="1320" y="50"/>
                    <a:pt x="1019" y="0"/>
                    <a:pt x="669"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7" name="Google Shape;1064;p35">
              <a:extLst>
                <a:ext uri="{FF2B5EF4-FFF2-40B4-BE49-F238E27FC236}">
                  <a16:creationId xmlns:a16="http://schemas.microsoft.com/office/drawing/2014/main" id="{10D688AD-3241-DD69-F27C-912FE828C791}"/>
                </a:ext>
              </a:extLst>
            </p:cNvPr>
            <p:cNvSpPr/>
            <p:nvPr/>
          </p:nvSpPr>
          <p:spPr>
            <a:xfrm>
              <a:off x="6209337" y="3027427"/>
              <a:ext cx="136052" cy="4840"/>
            </a:xfrm>
            <a:custGeom>
              <a:avLst/>
              <a:gdLst/>
              <a:ahLst/>
              <a:cxnLst/>
              <a:rect l="l" t="t" r="r" b="b"/>
              <a:pathLst>
                <a:path w="4245" h="151" extrusionOk="0">
                  <a:moveTo>
                    <a:pt x="2123" y="0"/>
                  </a:moveTo>
                  <a:cubicBezTo>
                    <a:pt x="953" y="0"/>
                    <a:pt x="1" y="34"/>
                    <a:pt x="1" y="67"/>
                  </a:cubicBezTo>
                  <a:cubicBezTo>
                    <a:pt x="1" y="117"/>
                    <a:pt x="953" y="151"/>
                    <a:pt x="2123" y="151"/>
                  </a:cubicBezTo>
                  <a:cubicBezTo>
                    <a:pt x="3292" y="151"/>
                    <a:pt x="4245" y="117"/>
                    <a:pt x="4245" y="67"/>
                  </a:cubicBezTo>
                  <a:cubicBezTo>
                    <a:pt x="4245" y="34"/>
                    <a:pt x="3292" y="0"/>
                    <a:pt x="2123"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8" name="Google Shape;1065;p35">
              <a:extLst>
                <a:ext uri="{FF2B5EF4-FFF2-40B4-BE49-F238E27FC236}">
                  <a16:creationId xmlns:a16="http://schemas.microsoft.com/office/drawing/2014/main" id="{6F6A6C06-0C57-ADD9-1751-748974F363CC}"/>
                </a:ext>
              </a:extLst>
            </p:cNvPr>
            <p:cNvSpPr/>
            <p:nvPr/>
          </p:nvSpPr>
          <p:spPr>
            <a:xfrm>
              <a:off x="6096361" y="3075598"/>
              <a:ext cx="164961" cy="4872"/>
            </a:xfrm>
            <a:custGeom>
              <a:avLst/>
              <a:gdLst/>
              <a:ahLst/>
              <a:cxnLst/>
              <a:rect l="l" t="t" r="r" b="b"/>
              <a:pathLst>
                <a:path w="5147" h="152" extrusionOk="0">
                  <a:moveTo>
                    <a:pt x="2574" y="1"/>
                  </a:moveTo>
                  <a:cubicBezTo>
                    <a:pt x="1153" y="1"/>
                    <a:pt x="0" y="34"/>
                    <a:pt x="0" y="68"/>
                  </a:cubicBezTo>
                  <a:cubicBezTo>
                    <a:pt x="0" y="118"/>
                    <a:pt x="1153" y="151"/>
                    <a:pt x="2574" y="151"/>
                  </a:cubicBezTo>
                  <a:cubicBezTo>
                    <a:pt x="3994" y="151"/>
                    <a:pt x="5147" y="118"/>
                    <a:pt x="5147" y="68"/>
                  </a:cubicBezTo>
                  <a:cubicBezTo>
                    <a:pt x="5147" y="34"/>
                    <a:pt x="4010" y="1"/>
                    <a:pt x="2574"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89" name="Google Shape;1066;p35">
              <a:extLst>
                <a:ext uri="{FF2B5EF4-FFF2-40B4-BE49-F238E27FC236}">
                  <a16:creationId xmlns:a16="http://schemas.microsoft.com/office/drawing/2014/main" id="{FB051321-CE35-D054-7E08-D924EC24EAA8}"/>
                </a:ext>
              </a:extLst>
            </p:cNvPr>
            <p:cNvSpPr/>
            <p:nvPr/>
          </p:nvSpPr>
          <p:spPr>
            <a:xfrm>
              <a:off x="6283245" y="3073482"/>
              <a:ext cx="74484" cy="4840"/>
            </a:xfrm>
            <a:custGeom>
              <a:avLst/>
              <a:gdLst/>
              <a:ahLst/>
              <a:cxnLst/>
              <a:rect l="l" t="t" r="r" b="b"/>
              <a:pathLst>
                <a:path w="2324" h="151" extrusionOk="0">
                  <a:moveTo>
                    <a:pt x="1154" y="0"/>
                  </a:moveTo>
                  <a:cubicBezTo>
                    <a:pt x="519" y="0"/>
                    <a:pt x="1" y="34"/>
                    <a:pt x="1" y="67"/>
                  </a:cubicBezTo>
                  <a:cubicBezTo>
                    <a:pt x="1" y="117"/>
                    <a:pt x="519" y="150"/>
                    <a:pt x="1154" y="150"/>
                  </a:cubicBezTo>
                  <a:cubicBezTo>
                    <a:pt x="1805" y="150"/>
                    <a:pt x="2323" y="117"/>
                    <a:pt x="2323" y="67"/>
                  </a:cubicBezTo>
                  <a:cubicBezTo>
                    <a:pt x="2323" y="34"/>
                    <a:pt x="1805" y="0"/>
                    <a:pt x="1154"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0" name="Google Shape;1067;p35">
              <a:extLst>
                <a:ext uri="{FF2B5EF4-FFF2-40B4-BE49-F238E27FC236}">
                  <a16:creationId xmlns:a16="http://schemas.microsoft.com/office/drawing/2014/main" id="{6643DED6-6B66-142A-8E20-A48A319A3067}"/>
                </a:ext>
              </a:extLst>
            </p:cNvPr>
            <p:cNvSpPr/>
            <p:nvPr/>
          </p:nvSpPr>
          <p:spPr>
            <a:xfrm>
              <a:off x="6376959" y="3073482"/>
              <a:ext cx="123745" cy="4840"/>
            </a:xfrm>
            <a:custGeom>
              <a:avLst/>
              <a:gdLst/>
              <a:ahLst/>
              <a:cxnLst/>
              <a:rect l="l" t="t" r="r" b="b"/>
              <a:pathLst>
                <a:path w="3861" h="151" extrusionOk="0">
                  <a:moveTo>
                    <a:pt x="1922" y="0"/>
                  </a:moveTo>
                  <a:cubicBezTo>
                    <a:pt x="853" y="0"/>
                    <a:pt x="1" y="34"/>
                    <a:pt x="1" y="67"/>
                  </a:cubicBezTo>
                  <a:cubicBezTo>
                    <a:pt x="1" y="117"/>
                    <a:pt x="853" y="150"/>
                    <a:pt x="1922" y="150"/>
                  </a:cubicBezTo>
                  <a:cubicBezTo>
                    <a:pt x="2992" y="150"/>
                    <a:pt x="3860" y="117"/>
                    <a:pt x="3860" y="67"/>
                  </a:cubicBezTo>
                  <a:cubicBezTo>
                    <a:pt x="3860" y="34"/>
                    <a:pt x="2992" y="0"/>
                    <a:pt x="1922"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1" name="Google Shape;1068;p35">
              <a:extLst>
                <a:ext uri="{FF2B5EF4-FFF2-40B4-BE49-F238E27FC236}">
                  <a16:creationId xmlns:a16="http://schemas.microsoft.com/office/drawing/2014/main" id="{2332E20F-2F71-E59C-89B5-6408F3EBE586}"/>
                </a:ext>
              </a:extLst>
            </p:cNvPr>
            <p:cNvSpPr/>
            <p:nvPr/>
          </p:nvSpPr>
          <p:spPr>
            <a:xfrm>
              <a:off x="6441764" y="2789648"/>
              <a:ext cx="25736" cy="4840"/>
            </a:xfrm>
            <a:custGeom>
              <a:avLst/>
              <a:gdLst/>
              <a:ahLst/>
              <a:cxnLst/>
              <a:rect l="l" t="t" r="r" b="b"/>
              <a:pathLst>
                <a:path w="803" h="151" extrusionOk="0">
                  <a:moveTo>
                    <a:pt x="401" y="1"/>
                  </a:moveTo>
                  <a:cubicBezTo>
                    <a:pt x="184" y="1"/>
                    <a:pt x="0" y="34"/>
                    <a:pt x="0" y="84"/>
                  </a:cubicBezTo>
                  <a:cubicBezTo>
                    <a:pt x="0" y="118"/>
                    <a:pt x="184" y="151"/>
                    <a:pt x="401" y="151"/>
                  </a:cubicBezTo>
                  <a:cubicBezTo>
                    <a:pt x="619" y="151"/>
                    <a:pt x="802" y="118"/>
                    <a:pt x="802" y="84"/>
                  </a:cubicBezTo>
                  <a:cubicBezTo>
                    <a:pt x="802" y="34"/>
                    <a:pt x="619" y="1"/>
                    <a:pt x="40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2" name="Google Shape;1069;p35">
              <a:extLst>
                <a:ext uri="{FF2B5EF4-FFF2-40B4-BE49-F238E27FC236}">
                  <a16:creationId xmlns:a16="http://schemas.microsoft.com/office/drawing/2014/main" id="{1D35D870-9B54-656B-9FF7-2BC07FC9E205}"/>
                </a:ext>
              </a:extLst>
            </p:cNvPr>
            <p:cNvSpPr/>
            <p:nvPr/>
          </p:nvSpPr>
          <p:spPr>
            <a:xfrm>
              <a:off x="6149917" y="2771988"/>
              <a:ext cx="56248" cy="5384"/>
            </a:xfrm>
            <a:custGeom>
              <a:avLst/>
              <a:gdLst/>
              <a:ahLst/>
              <a:cxnLst/>
              <a:rect l="l" t="t" r="r" b="b"/>
              <a:pathLst>
                <a:path w="1755" h="168" extrusionOk="0">
                  <a:moveTo>
                    <a:pt x="886" y="0"/>
                  </a:moveTo>
                  <a:cubicBezTo>
                    <a:pt x="385" y="0"/>
                    <a:pt x="0" y="50"/>
                    <a:pt x="0" y="84"/>
                  </a:cubicBezTo>
                  <a:cubicBezTo>
                    <a:pt x="0" y="134"/>
                    <a:pt x="385" y="167"/>
                    <a:pt x="886" y="167"/>
                  </a:cubicBezTo>
                  <a:cubicBezTo>
                    <a:pt x="1370" y="167"/>
                    <a:pt x="1755" y="134"/>
                    <a:pt x="1755" y="84"/>
                  </a:cubicBezTo>
                  <a:cubicBezTo>
                    <a:pt x="1755" y="50"/>
                    <a:pt x="1370" y="0"/>
                    <a:pt x="886"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3" name="Google Shape;1070;p35">
              <a:extLst>
                <a:ext uri="{FF2B5EF4-FFF2-40B4-BE49-F238E27FC236}">
                  <a16:creationId xmlns:a16="http://schemas.microsoft.com/office/drawing/2014/main" id="{C16864A6-8562-1FB8-7738-CC5A5AA14CFF}"/>
                </a:ext>
              </a:extLst>
            </p:cNvPr>
            <p:cNvSpPr/>
            <p:nvPr/>
          </p:nvSpPr>
          <p:spPr>
            <a:xfrm>
              <a:off x="6112418" y="2722727"/>
              <a:ext cx="530203" cy="32691"/>
            </a:xfrm>
            <a:custGeom>
              <a:avLst/>
              <a:gdLst/>
              <a:ahLst/>
              <a:cxnLst/>
              <a:rect l="l" t="t" r="r" b="b"/>
              <a:pathLst>
                <a:path w="16543" h="1020" extrusionOk="0">
                  <a:moveTo>
                    <a:pt x="285" y="0"/>
                  </a:moveTo>
                  <a:lnTo>
                    <a:pt x="1" y="1019"/>
                  </a:lnTo>
                  <a:lnTo>
                    <a:pt x="16275" y="1019"/>
                  </a:lnTo>
                  <a:lnTo>
                    <a:pt x="16542" y="0"/>
                  </a:lnTo>
                  <a:close/>
                </a:path>
              </a:pathLst>
            </a:custGeom>
            <a:solidFill>
              <a:srgbClr val="EBEBEB"/>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4" name="Google Shape;1071;p35">
              <a:extLst>
                <a:ext uri="{FF2B5EF4-FFF2-40B4-BE49-F238E27FC236}">
                  <a16:creationId xmlns:a16="http://schemas.microsoft.com/office/drawing/2014/main" id="{873C0327-738A-6618-4DEF-EBAD811CB537}"/>
                </a:ext>
              </a:extLst>
            </p:cNvPr>
            <p:cNvSpPr/>
            <p:nvPr/>
          </p:nvSpPr>
          <p:spPr>
            <a:xfrm>
              <a:off x="6135462" y="2733432"/>
              <a:ext cx="13397" cy="11442"/>
            </a:xfrm>
            <a:custGeom>
              <a:avLst/>
              <a:gdLst/>
              <a:ahLst/>
              <a:cxnLst/>
              <a:rect l="l" t="t" r="r" b="b"/>
              <a:pathLst>
                <a:path w="418" h="357" extrusionOk="0">
                  <a:moveTo>
                    <a:pt x="251" y="0"/>
                  </a:moveTo>
                  <a:cubicBezTo>
                    <a:pt x="84" y="0"/>
                    <a:pt x="0" y="184"/>
                    <a:pt x="117" y="301"/>
                  </a:cubicBezTo>
                  <a:cubicBezTo>
                    <a:pt x="155" y="339"/>
                    <a:pt x="201" y="356"/>
                    <a:pt x="245" y="356"/>
                  </a:cubicBezTo>
                  <a:cubicBezTo>
                    <a:pt x="335" y="356"/>
                    <a:pt x="418" y="285"/>
                    <a:pt x="418" y="184"/>
                  </a:cubicBezTo>
                  <a:cubicBezTo>
                    <a:pt x="418" y="84"/>
                    <a:pt x="334" y="0"/>
                    <a:pt x="251" y="0"/>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5" name="Google Shape;1072;p35">
              <a:extLst>
                <a:ext uri="{FF2B5EF4-FFF2-40B4-BE49-F238E27FC236}">
                  <a16:creationId xmlns:a16="http://schemas.microsoft.com/office/drawing/2014/main" id="{EDF5CF82-29E2-E7C5-BF0D-33C31D23D044}"/>
                </a:ext>
              </a:extLst>
            </p:cNvPr>
            <p:cNvSpPr/>
            <p:nvPr/>
          </p:nvSpPr>
          <p:spPr>
            <a:xfrm>
              <a:off x="6155269" y="2733432"/>
              <a:ext cx="13429" cy="11442"/>
            </a:xfrm>
            <a:custGeom>
              <a:avLst/>
              <a:gdLst/>
              <a:ahLst/>
              <a:cxnLst/>
              <a:rect l="l" t="t" r="r" b="b"/>
              <a:pathLst>
                <a:path w="419" h="357" extrusionOk="0">
                  <a:moveTo>
                    <a:pt x="234" y="0"/>
                  </a:moveTo>
                  <a:cubicBezTo>
                    <a:pt x="84" y="0"/>
                    <a:pt x="0" y="184"/>
                    <a:pt x="117" y="301"/>
                  </a:cubicBezTo>
                  <a:cubicBezTo>
                    <a:pt x="150" y="339"/>
                    <a:pt x="194" y="356"/>
                    <a:pt x="237" y="356"/>
                  </a:cubicBezTo>
                  <a:cubicBezTo>
                    <a:pt x="327" y="356"/>
                    <a:pt x="418" y="285"/>
                    <a:pt x="418" y="184"/>
                  </a:cubicBezTo>
                  <a:cubicBezTo>
                    <a:pt x="418" y="84"/>
                    <a:pt x="335" y="0"/>
                    <a:pt x="234" y="0"/>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6" name="Google Shape;1073;p35">
              <a:extLst>
                <a:ext uri="{FF2B5EF4-FFF2-40B4-BE49-F238E27FC236}">
                  <a16:creationId xmlns:a16="http://schemas.microsoft.com/office/drawing/2014/main" id="{5C873FFE-F968-C9A5-F47F-815BAEB6A01B}"/>
                </a:ext>
              </a:extLst>
            </p:cNvPr>
            <p:cNvSpPr/>
            <p:nvPr/>
          </p:nvSpPr>
          <p:spPr>
            <a:xfrm>
              <a:off x="6175076" y="2733432"/>
              <a:ext cx="12884" cy="11442"/>
            </a:xfrm>
            <a:custGeom>
              <a:avLst/>
              <a:gdLst/>
              <a:ahLst/>
              <a:cxnLst/>
              <a:rect l="l" t="t" r="r" b="b"/>
              <a:pathLst>
                <a:path w="402" h="357" extrusionOk="0">
                  <a:moveTo>
                    <a:pt x="234" y="0"/>
                  </a:moveTo>
                  <a:cubicBezTo>
                    <a:pt x="67" y="0"/>
                    <a:pt x="1" y="184"/>
                    <a:pt x="101" y="301"/>
                  </a:cubicBezTo>
                  <a:cubicBezTo>
                    <a:pt x="139" y="339"/>
                    <a:pt x="185" y="356"/>
                    <a:pt x="228" y="356"/>
                  </a:cubicBezTo>
                  <a:cubicBezTo>
                    <a:pt x="318" y="356"/>
                    <a:pt x="402" y="285"/>
                    <a:pt x="402" y="184"/>
                  </a:cubicBezTo>
                  <a:cubicBezTo>
                    <a:pt x="402" y="84"/>
                    <a:pt x="335" y="0"/>
                    <a:pt x="234" y="0"/>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7" name="Google Shape;1074;p35">
              <a:extLst>
                <a:ext uri="{FF2B5EF4-FFF2-40B4-BE49-F238E27FC236}">
                  <a16:creationId xmlns:a16="http://schemas.microsoft.com/office/drawing/2014/main" id="{1147FAF8-203F-A584-CA02-6EC0C2E1CDC0}"/>
                </a:ext>
              </a:extLst>
            </p:cNvPr>
            <p:cNvSpPr/>
            <p:nvPr/>
          </p:nvSpPr>
          <p:spPr>
            <a:xfrm>
              <a:off x="6033158" y="3269468"/>
              <a:ext cx="1236008" cy="720837"/>
            </a:xfrm>
            <a:custGeom>
              <a:avLst/>
              <a:gdLst/>
              <a:ahLst/>
              <a:cxnLst/>
              <a:rect l="l" t="t" r="r" b="b"/>
              <a:pathLst>
                <a:path w="38565" h="22491" extrusionOk="0">
                  <a:moveTo>
                    <a:pt x="1" y="0"/>
                  </a:moveTo>
                  <a:lnTo>
                    <a:pt x="1" y="22490"/>
                  </a:lnTo>
                  <a:lnTo>
                    <a:pt x="38564" y="22490"/>
                  </a:lnTo>
                  <a:lnTo>
                    <a:pt x="38564" y="0"/>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8" name="Google Shape;1075;p35">
              <a:extLst>
                <a:ext uri="{FF2B5EF4-FFF2-40B4-BE49-F238E27FC236}">
                  <a16:creationId xmlns:a16="http://schemas.microsoft.com/office/drawing/2014/main" id="{9E316634-C9BE-7902-9FA4-55BC6D6CF68C}"/>
                </a:ext>
              </a:extLst>
            </p:cNvPr>
            <p:cNvSpPr/>
            <p:nvPr/>
          </p:nvSpPr>
          <p:spPr>
            <a:xfrm>
              <a:off x="6033158" y="3269468"/>
              <a:ext cx="562862" cy="720837"/>
            </a:xfrm>
            <a:custGeom>
              <a:avLst/>
              <a:gdLst/>
              <a:ahLst/>
              <a:cxnLst/>
              <a:rect l="l" t="t" r="r" b="b"/>
              <a:pathLst>
                <a:path w="17562" h="22491" extrusionOk="0">
                  <a:moveTo>
                    <a:pt x="1" y="0"/>
                  </a:moveTo>
                  <a:lnTo>
                    <a:pt x="1" y="22490"/>
                  </a:lnTo>
                  <a:lnTo>
                    <a:pt x="17561" y="22490"/>
                  </a:lnTo>
                  <a:lnTo>
                    <a:pt x="17561" y="0"/>
                  </a:ln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299" name="Google Shape;1076;p35">
              <a:extLst>
                <a:ext uri="{FF2B5EF4-FFF2-40B4-BE49-F238E27FC236}">
                  <a16:creationId xmlns:a16="http://schemas.microsoft.com/office/drawing/2014/main" id="{922D80EB-6917-B1ED-EBF5-7530A76919E8}"/>
                </a:ext>
              </a:extLst>
            </p:cNvPr>
            <p:cNvSpPr/>
            <p:nvPr/>
          </p:nvSpPr>
          <p:spPr>
            <a:xfrm>
              <a:off x="6083509" y="3311229"/>
              <a:ext cx="457354" cy="205665"/>
            </a:xfrm>
            <a:custGeom>
              <a:avLst/>
              <a:gdLst/>
              <a:ahLst/>
              <a:cxnLst/>
              <a:rect l="l" t="t" r="r" b="b"/>
              <a:pathLst>
                <a:path w="14270" h="6417" extrusionOk="0">
                  <a:moveTo>
                    <a:pt x="152" y="83"/>
                  </a:moveTo>
                  <a:cubicBezTo>
                    <a:pt x="152" y="83"/>
                    <a:pt x="152" y="83"/>
                    <a:pt x="151" y="84"/>
                  </a:cubicBezTo>
                  <a:lnTo>
                    <a:pt x="151" y="84"/>
                  </a:lnTo>
                  <a:lnTo>
                    <a:pt x="151" y="84"/>
                  </a:lnTo>
                  <a:cubicBezTo>
                    <a:pt x="152" y="83"/>
                    <a:pt x="152" y="83"/>
                    <a:pt x="152" y="83"/>
                  </a:cubicBezTo>
                  <a:close/>
                  <a:moveTo>
                    <a:pt x="84" y="1"/>
                  </a:moveTo>
                  <a:cubicBezTo>
                    <a:pt x="58" y="27"/>
                    <a:pt x="9" y="76"/>
                    <a:pt x="0" y="84"/>
                  </a:cubicBezTo>
                  <a:lnTo>
                    <a:pt x="0" y="84"/>
                  </a:lnTo>
                  <a:lnTo>
                    <a:pt x="0" y="903"/>
                  </a:lnTo>
                  <a:lnTo>
                    <a:pt x="0" y="1722"/>
                  </a:lnTo>
                  <a:lnTo>
                    <a:pt x="0" y="3309"/>
                  </a:lnTo>
                  <a:cubicBezTo>
                    <a:pt x="0" y="4345"/>
                    <a:pt x="0" y="5364"/>
                    <a:pt x="0" y="6333"/>
                  </a:cubicBezTo>
                  <a:lnTo>
                    <a:pt x="0" y="6417"/>
                  </a:lnTo>
                  <a:lnTo>
                    <a:pt x="84" y="6417"/>
                  </a:lnTo>
                  <a:lnTo>
                    <a:pt x="10243" y="6383"/>
                  </a:lnTo>
                  <a:cubicBezTo>
                    <a:pt x="11496" y="6367"/>
                    <a:pt x="12482" y="6367"/>
                    <a:pt x="13167" y="6350"/>
                  </a:cubicBezTo>
                  <a:lnTo>
                    <a:pt x="14136" y="6350"/>
                  </a:lnTo>
                  <a:cubicBezTo>
                    <a:pt x="14169" y="6350"/>
                    <a:pt x="14186" y="6333"/>
                    <a:pt x="14203" y="6333"/>
                  </a:cubicBezTo>
                  <a:lnTo>
                    <a:pt x="13935" y="6333"/>
                  </a:lnTo>
                  <a:lnTo>
                    <a:pt x="13133" y="6317"/>
                  </a:lnTo>
                  <a:cubicBezTo>
                    <a:pt x="12448" y="6317"/>
                    <a:pt x="11446" y="6300"/>
                    <a:pt x="10193" y="6300"/>
                  </a:cubicBezTo>
                  <a:lnTo>
                    <a:pt x="151" y="6267"/>
                  </a:lnTo>
                  <a:lnTo>
                    <a:pt x="151" y="6267"/>
                  </a:lnTo>
                  <a:cubicBezTo>
                    <a:pt x="151" y="5317"/>
                    <a:pt x="151" y="4321"/>
                    <a:pt x="151" y="3309"/>
                  </a:cubicBezTo>
                  <a:lnTo>
                    <a:pt x="151" y="1722"/>
                  </a:lnTo>
                  <a:lnTo>
                    <a:pt x="151" y="903"/>
                  </a:lnTo>
                  <a:lnTo>
                    <a:pt x="151" y="168"/>
                  </a:lnTo>
                  <a:lnTo>
                    <a:pt x="151" y="168"/>
                  </a:lnTo>
                  <a:lnTo>
                    <a:pt x="14153" y="151"/>
                  </a:lnTo>
                  <a:lnTo>
                    <a:pt x="14153" y="151"/>
                  </a:lnTo>
                  <a:cubicBezTo>
                    <a:pt x="14169" y="2042"/>
                    <a:pt x="14169" y="3572"/>
                    <a:pt x="14186" y="4646"/>
                  </a:cubicBezTo>
                  <a:cubicBezTo>
                    <a:pt x="14186" y="5180"/>
                    <a:pt x="14186" y="5598"/>
                    <a:pt x="14186" y="5899"/>
                  </a:cubicBezTo>
                  <a:cubicBezTo>
                    <a:pt x="14203" y="6032"/>
                    <a:pt x="14203" y="6133"/>
                    <a:pt x="14203" y="6216"/>
                  </a:cubicBezTo>
                  <a:cubicBezTo>
                    <a:pt x="14203" y="6266"/>
                    <a:pt x="14203" y="6300"/>
                    <a:pt x="14203" y="6333"/>
                  </a:cubicBezTo>
                  <a:cubicBezTo>
                    <a:pt x="14219" y="6300"/>
                    <a:pt x="14219" y="6266"/>
                    <a:pt x="14219" y="6233"/>
                  </a:cubicBezTo>
                  <a:cubicBezTo>
                    <a:pt x="14219" y="6149"/>
                    <a:pt x="14219" y="6049"/>
                    <a:pt x="14219" y="5916"/>
                  </a:cubicBezTo>
                  <a:cubicBezTo>
                    <a:pt x="14219" y="5615"/>
                    <a:pt x="14219" y="5214"/>
                    <a:pt x="14236" y="4679"/>
                  </a:cubicBezTo>
                  <a:cubicBezTo>
                    <a:pt x="14236" y="3576"/>
                    <a:pt x="14253" y="2022"/>
                    <a:pt x="14270" y="84"/>
                  </a:cubicBezTo>
                  <a:lnTo>
                    <a:pt x="14270" y="34"/>
                  </a:lnTo>
                  <a:lnTo>
                    <a:pt x="14203" y="34"/>
                  </a:lnTo>
                  <a:lnTo>
                    <a:pt x="84"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0" name="Google Shape;1077;p35">
              <a:extLst>
                <a:ext uri="{FF2B5EF4-FFF2-40B4-BE49-F238E27FC236}">
                  <a16:creationId xmlns:a16="http://schemas.microsoft.com/office/drawing/2014/main" id="{C8B5C388-CFED-6CAC-48F7-1BE7ADF463E9}"/>
                </a:ext>
              </a:extLst>
            </p:cNvPr>
            <p:cNvSpPr/>
            <p:nvPr/>
          </p:nvSpPr>
          <p:spPr>
            <a:xfrm>
              <a:off x="6285937" y="3392636"/>
              <a:ext cx="46601" cy="43107"/>
            </a:xfrm>
            <a:custGeom>
              <a:avLst/>
              <a:gdLst/>
              <a:ahLst/>
              <a:cxnLst/>
              <a:rect l="l" t="t" r="r" b="b"/>
              <a:pathLst>
                <a:path w="1454" h="1345" extrusionOk="0">
                  <a:moveTo>
                    <a:pt x="808" y="1"/>
                  </a:moveTo>
                  <a:cubicBezTo>
                    <a:pt x="737" y="1"/>
                    <a:pt x="667" y="12"/>
                    <a:pt x="602" y="34"/>
                  </a:cubicBezTo>
                  <a:cubicBezTo>
                    <a:pt x="0" y="251"/>
                    <a:pt x="0" y="1103"/>
                    <a:pt x="602" y="1304"/>
                  </a:cubicBezTo>
                  <a:cubicBezTo>
                    <a:pt x="669" y="1331"/>
                    <a:pt x="741" y="1344"/>
                    <a:pt x="814" y="1344"/>
                  </a:cubicBezTo>
                  <a:cubicBezTo>
                    <a:pt x="960" y="1344"/>
                    <a:pt x="1109" y="1293"/>
                    <a:pt x="1220" y="1203"/>
                  </a:cubicBezTo>
                  <a:cubicBezTo>
                    <a:pt x="1337" y="1103"/>
                    <a:pt x="1420" y="969"/>
                    <a:pt x="1437" y="836"/>
                  </a:cubicBezTo>
                  <a:cubicBezTo>
                    <a:pt x="1454" y="736"/>
                    <a:pt x="1437" y="669"/>
                    <a:pt x="1420" y="669"/>
                  </a:cubicBezTo>
                  <a:cubicBezTo>
                    <a:pt x="1387" y="836"/>
                    <a:pt x="1287" y="1003"/>
                    <a:pt x="1153" y="1103"/>
                  </a:cubicBezTo>
                  <a:cubicBezTo>
                    <a:pt x="1056" y="1168"/>
                    <a:pt x="945" y="1205"/>
                    <a:pt x="833" y="1205"/>
                  </a:cubicBezTo>
                  <a:cubicBezTo>
                    <a:pt x="772" y="1205"/>
                    <a:pt x="711" y="1194"/>
                    <a:pt x="652" y="1170"/>
                  </a:cubicBezTo>
                  <a:cubicBezTo>
                    <a:pt x="184" y="1003"/>
                    <a:pt x="184" y="351"/>
                    <a:pt x="652" y="184"/>
                  </a:cubicBezTo>
                  <a:cubicBezTo>
                    <a:pt x="719" y="157"/>
                    <a:pt x="788" y="144"/>
                    <a:pt x="857" y="144"/>
                  </a:cubicBezTo>
                  <a:cubicBezTo>
                    <a:pt x="961" y="144"/>
                    <a:pt x="1063" y="174"/>
                    <a:pt x="1153" y="234"/>
                  </a:cubicBezTo>
                  <a:cubicBezTo>
                    <a:pt x="1287" y="351"/>
                    <a:pt x="1387" y="502"/>
                    <a:pt x="1420" y="669"/>
                  </a:cubicBezTo>
                  <a:cubicBezTo>
                    <a:pt x="1437" y="669"/>
                    <a:pt x="1454" y="619"/>
                    <a:pt x="1437" y="518"/>
                  </a:cubicBezTo>
                  <a:cubicBezTo>
                    <a:pt x="1420" y="368"/>
                    <a:pt x="1337" y="251"/>
                    <a:pt x="1220" y="151"/>
                  </a:cubicBezTo>
                  <a:cubicBezTo>
                    <a:pt x="1107" y="49"/>
                    <a:pt x="956" y="1"/>
                    <a:pt x="808"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1" name="Google Shape;1078;p35">
              <a:extLst>
                <a:ext uri="{FF2B5EF4-FFF2-40B4-BE49-F238E27FC236}">
                  <a16:creationId xmlns:a16="http://schemas.microsoft.com/office/drawing/2014/main" id="{3562654A-659E-52D4-1764-9D4ACDAE725E}"/>
                </a:ext>
              </a:extLst>
            </p:cNvPr>
            <p:cNvSpPr/>
            <p:nvPr/>
          </p:nvSpPr>
          <p:spPr>
            <a:xfrm>
              <a:off x="6083509" y="3531861"/>
              <a:ext cx="457354" cy="205665"/>
            </a:xfrm>
            <a:custGeom>
              <a:avLst/>
              <a:gdLst/>
              <a:ahLst/>
              <a:cxnLst/>
              <a:rect l="l" t="t" r="r" b="b"/>
              <a:pathLst>
                <a:path w="14270" h="6417" extrusionOk="0">
                  <a:moveTo>
                    <a:pt x="152" y="83"/>
                  </a:moveTo>
                  <a:cubicBezTo>
                    <a:pt x="152" y="83"/>
                    <a:pt x="152" y="83"/>
                    <a:pt x="151" y="84"/>
                  </a:cubicBezTo>
                  <a:lnTo>
                    <a:pt x="151" y="84"/>
                  </a:lnTo>
                  <a:lnTo>
                    <a:pt x="151" y="84"/>
                  </a:lnTo>
                  <a:cubicBezTo>
                    <a:pt x="152" y="83"/>
                    <a:pt x="152" y="83"/>
                    <a:pt x="152" y="83"/>
                  </a:cubicBezTo>
                  <a:close/>
                  <a:moveTo>
                    <a:pt x="84" y="1"/>
                  </a:moveTo>
                  <a:cubicBezTo>
                    <a:pt x="58" y="27"/>
                    <a:pt x="9" y="76"/>
                    <a:pt x="0" y="84"/>
                  </a:cubicBezTo>
                  <a:lnTo>
                    <a:pt x="0" y="84"/>
                  </a:lnTo>
                  <a:lnTo>
                    <a:pt x="0" y="903"/>
                  </a:lnTo>
                  <a:lnTo>
                    <a:pt x="0" y="1705"/>
                  </a:lnTo>
                  <a:lnTo>
                    <a:pt x="0" y="3309"/>
                  </a:lnTo>
                  <a:cubicBezTo>
                    <a:pt x="0" y="4345"/>
                    <a:pt x="0" y="5364"/>
                    <a:pt x="0" y="6333"/>
                  </a:cubicBezTo>
                  <a:lnTo>
                    <a:pt x="0" y="6417"/>
                  </a:lnTo>
                  <a:lnTo>
                    <a:pt x="84" y="6417"/>
                  </a:lnTo>
                  <a:lnTo>
                    <a:pt x="10243" y="6367"/>
                  </a:lnTo>
                  <a:cubicBezTo>
                    <a:pt x="11496" y="6367"/>
                    <a:pt x="12482" y="6350"/>
                    <a:pt x="13167" y="6350"/>
                  </a:cubicBezTo>
                  <a:lnTo>
                    <a:pt x="13952" y="6350"/>
                  </a:lnTo>
                  <a:cubicBezTo>
                    <a:pt x="14019" y="6333"/>
                    <a:pt x="14086" y="6333"/>
                    <a:pt x="14136" y="6333"/>
                  </a:cubicBezTo>
                  <a:cubicBezTo>
                    <a:pt x="14086" y="6333"/>
                    <a:pt x="14019" y="6333"/>
                    <a:pt x="13935" y="6316"/>
                  </a:cubicBezTo>
                  <a:lnTo>
                    <a:pt x="13133" y="6316"/>
                  </a:lnTo>
                  <a:lnTo>
                    <a:pt x="10193" y="6300"/>
                  </a:lnTo>
                  <a:lnTo>
                    <a:pt x="151" y="6267"/>
                  </a:lnTo>
                  <a:lnTo>
                    <a:pt x="151" y="6267"/>
                  </a:lnTo>
                  <a:cubicBezTo>
                    <a:pt x="151" y="5317"/>
                    <a:pt x="151" y="4321"/>
                    <a:pt x="151" y="3309"/>
                  </a:cubicBezTo>
                  <a:lnTo>
                    <a:pt x="151" y="1705"/>
                  </a:lnTo>
                  <a:lnTo>
                    <a:pt x="151" y="903"/>
                  </a:lnTo>
                  <a:lnTo>
                    <a:pt x="151" y="167"/>
                  </a:lnTo>
                  <a:lnTo>
                    <a:pt x="151" y="167"/>
                  </a:lnTo>
                  <a:cubicBezTo>
                    <a:pt x="5580" y="151"/>
                    <a:pt x="10530" y="151"/>
                    <a:pt x="14153" y="134"/>
                  </a:cubicBezTo>
                  <a:lnTo>
                    <a:pt x="14153" y="134"/>
                  </a:lnTo>
                  <a:cubicBezTo>
                    <a:pt x="14169" y="2033"/>
                    <a:pt x="14169" y="3569"/>
                    <a:pt x="14186" y="4646"/>
                  </a:cubicBezTo>
                  <a:cubicBezTo>
                    <a:pt x="14186" y="5180"/>
                    <a:pt x="14186" y="5598"/>
                    <a:pt x="14186" y="5882"/>
                  </a:cubicBezTo>
                  <a:cubicBezTo>
                    <a:pt x="14203" y="6032"/>
                    <a:pt x="14203" y="6133"/>
                    <a:pt x="14203" y="6216"/>
                  </a:cubicBezTo>
                  <a:cubicBezTo>
                    <a:pt x="14203" y="6250"/>
                    <a:pt x="14203" y="6300"/>
                    <a:pt x="14203" y="6333"/>
                  </a:cubicBezTo>
                  <a:cubicBezTo>
                    <a:pt x="14219" y="6300"/>
                    <a:pt x="14219" y="6266"/>
                    <a:pt x="14219" y="6233"/>
                  </a:cubicBezTo>
                  <a:cubicBezTo>
                    <a:pt x="14219" y="6149"/>
                    <a:pt x="14219" y="6049"/>
                    <a:pt x="14219" y="5915"/>
                  </a:cubicBezTo>
                  <a:cubicBezTo>
                    <a:pt x="14219" y="5615"/>
                    <a:pt x="14219" y="5197"/>
                    <a:pt x="14236" y="4679"/>
                  </a:cubicBezTo>
                  <a:cubicBezTo>
                    <a:pt x="14236" y="3576"/>
                    <a:pt x="14253" y="2006"/>
                    <a:pt x="14270" y="84"/>
                  </a:cubicBezTo>
                  <a:lnTo>
                    <a:pt x="14270" y="34"/>
                  </a:lnTo>
                  <a:lnTo>
                    <a:pt x="14203" y="34"/>
                  </a:lnTo>
                  <a:lnTo>
                    <a:pt x="84"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2" name="Google Shape;1079;p35">
              <a:extLst>
                <a:ext uri="{FF2B5EF4-FFF2-40B4-BE49-F238E27FC236}">
                  <a16:creationId xmlns:a16="http://schemas.microsoft.com/office/drawing/2014/main" id="{D81472CF-4D1E-2A45-A6F7-F553460925FE}"/>
                </a:ext>
              </a:extLst>
            </p:cNvPr>
            <p:cNvSpPr/>
            <p:nvPr/>
          </p:nvSpPr>
          <p:spPr>
            <a:xfrm>
              <a:off x="6285937" y="3613268"/>
              <a:ext cx="46601" cy="42851"/>
            </a:xfrm>
            <a:custGeom>
              <a:avLst/>
              <a:gdLst/>
              <a:ahLst/>
              <a:cxnLst/>
              <a:rect l="l" t="t" r="r" b="b"/>
              <a:pathLst>
                <a:path w="1454" h="1337" extrusionOk="0">
                  <a:moveTo>
                    <a:pt x="808" y="1"/>
                  </a:moveTo>
                  <a:cubicBezTo>
                    <a:pt x="737" y="1"/>
                    <a:pt x="667" y="12"/>
                    <a:pt x="602" y="34"/>
                  </a:cubicBezTo>
                  <a:cubicBezTo>
                    <a:pt x="0" y="251"/>
                    <a:pt x="0" y="1086"/>
                    <a:pt x="602" y="1304"/>
                  </a:cubicBezTo>
                  <a:cubicBezTo>
                    <a:pt x="667" y="1325"/>
                    <a:pt x="737" y="1336"/>
                    <a:pt x="808" y="1336"/>
                  </a:cubicBezTo>
                  <a:cubicBezTo>
                    <a:pt x="956" y="1336"/>
                    <a:pt x="1107" y="1288"/>
                    <a:pt x="1220" y="1187"/>
                  </a:cubicBezTo>
                  <a:cubicBezTo>
                    <a:pt x="1337" y="1103"/>
                    <a:pt x="1420" y="969"/>
                    <a:pt x="1437" y="819"/>
                  </a:cubicBezTo>
                  <a:cubicBezTo>
                    <a:pt x="1454" y="719"/>
                    <a:pt x="1437" y="669"/>
                    <a:pt x="1420" y="669"/>
                  </a:cubicBezTo>
                  <a:cubicBezTo>
                    <a:pt x="1387" y="836"/>
                    <a:pt x="1287" y="986"/>
                    <a:pt x="1153" y="1103"/>
                  </a:cubicBezTo>
                  <a:cubicBezTo>
                    <a:pt x="1056" y="1168"/>
                    <a:pt x="945" y="1205"/>
                    <a:pt x="833" y="1205"/>
                  </a:cubicBezTo>
                  <a:cubicBezTo>
                    <a:pt x="772" y="1205"/>
                    <a:pt x="711" y="1194"/>
                    <a:pt x="652" y="1170"/>
                  </a:cubicBezTo>
                  <a:cubicBezTo>
                    <a:pt x="184" y="986"/>
                    <a:pt x="184" y="351"/>
                    <a:pt x="652" y="167"/>
                  </a:cubicBezTo>
                  <a:cubicBezTo>
                    <a:pt x="711" y="144"/>
                    <a:pt x="772" y="133"/>
                    <a:pt x="833" y="133"/>
                  </a:cubicBezTo>
                  <a:cubicBezTo>
                    <a:pt x="945" y="133"/>
                    <a:pt x="1056" y="169"/>
                    <a:pt x="1153" y="234"/>
                  </a:cubicBezTo>
                  <a:cubicBezTo>
                    <a:pt x="1287" y="351"/>
                    <a:pt x="1387" y="502"/>
                    <a:pt x="1420" y="669"/>
                  </a:cubicBezTo>
                  <a:cubicBezTo>
                    <a:pt x="1437" y="669"/>
                    <a:pt x="1454" y="619"/>
                    <a:pt x="1437" y="518"/>
                  </a:cubicBezTo>
                  <a:cubicBezTo>
                    <a:pt x="1420" y="368"/>
                    <a:pt x="1337" y="234"/>
                    <a:pt x="1220" y="151"/>
                  </a:cubicBezTo>
                  <a:cubicBezTo>
                    <a:pt x="1107" y="49"/>
                    <a:pt x="956" y="1"/>
                    <a:pt x="808"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3" name="Google Shape;1080;p35">
              <a:extLst>
                <a:ext uri="{FF2B5EF4-FFF2-40B4-BE49-F238E27FC236}">
                  <a16:creationId xmlns:a16="http://schemas.microsoft.com/office/drawing/2014/main" id="{24F8562B-3C1D-DC65-103C-6C97F958AF51}"/>
                </a:ext>
              </a:extLst>
            </p:cNvPr>
            <p:cNvSpPr/>
            <p:nvPr/>
          </p:nvSpPr>
          <p:spPr>
            <a:xfrm>
              <a:off x="6083509" y="3752494"/>
              <a:ext cx="457354" cy="205120"/>
            </a:xfrm>
            <a:custGeom>
              <a:avLst/>
              <a:gdLst/>
              <a:ahLst/>
              <a:cxnLst/>
              <a:rect l="l" t="t" r="r" b="b"/>
              <a:pathLst>
                <a:path w="14270" h="6400" extrusionOk="0">
                  <a:moveTo>
                    <a:pt x="14157" y="6326"/>
                  </a:moveTo>
                  <a:cubicBezTo>
                    <a:pt x="14149" y="6326"/>
                    <a:pt x="14141" y="6327"/>
                    <a:pt x="14136" y="6333"/>
                  </a:cubicBezTo>
                  <a:lnTo>
                    <a:pt x="14203" y="6333"/>
                  </a:lnTo>
                  <a:cubicBezTo>
                    <a:pt x="14192" y="6333"/>
                    <a:pt x="14173" y="6326"/>
                    <a:pt x="14157" y="6326"/>
                  </a:cubicBezTo>
                  <a:close/>
                  <a:moveTo>
                    <a:pt x="84" y="1"/>
                  </a:moveTo>
                  <a:cubicBezTo>
                    <a:pt x="58" y="26"/>
                    <a:pt x="9" y="76"/>
                    <a:pt x="0" y="84"/>
                  </a:cubicBezTo>
                  <a:lnTo>
                    <a:pt x="0" y="84"/>
                  </a:lnTo>
                  <a:lnTo>
                    <a:pt x="0" y="903"/>
                  </a:lnTo>
                  <a:lnTo>
                    <a:pt x="0" y="1705"/>
                  </a:lnTo>
                  <a:lnTo>
                    <a:pt x="0" y="3292"/>
                  </a:lnTo>
                  <a:cubicBezTo>
                    <a:pt x="0" y="4345"/>
                    <a:pt x="0" y="5364"/>
                    <a:pt x="0" y="6333"/>
                  </a:cubicBezTo>
                  <a:lnTo>
                    <a:pt x="0" y="6400"/>
                  </a:lnTo>
                  <a:lnTo>
                    <a:pt x="84" y="6400"/>
                  </a:lnTo>
                  <a:lnTo>
                    <a:pt x="10243" y="6366"/>
                  </a:lnTo>
                  <a:lnTo>
                    <a:pt x="13167" y="6350"/>
                  </a:lnTo>
                  <a:lnTo>
                    <a:pt x="13952" y="6333"/>
                  </a:lnTo>
                  <a:lnTo>
                    <a:pt x="14136" y="6333"/>
                  </a:lnTo>
                  <a:lnTo>
                    <a:pt x="13935" y="6316"/>
                  </a:lnTo>
                  <a:lnTo>
                    <a:pt x="13133" y="6316"/>
                  </a:lnTo>
                  <a:lnTo>
                    <a:pt x="10193" y="6283"/>
                  </a:lnTo>
                  <a:lnTo>
                    <a:pt x="151" y="6250"/>
                  </a:lnTo>
                  <a:lnTo>
                    <a:pt x="151" y="6250"/>
                  </a:lnTo>
                  <a:cubicBezTo>
                    <a:pt x="151" y="5306"/>
                    <a:pt x="151" y="4315"/>
                    <a:pt x="151" y="3292"/>
                  </a:cubicBezTo>
                  <a:lnTo>
                    <a:pt x="151" y="1705"/>
                  </a:lnTo>
                  <a:lnTo>
                    <a:pt x="151" y="903"/>
                  </a:lnTo>
                  <a:lnTo>
                    <a:pt x="151" y="151"/>
                  </a:lnTo>
                  <a:lnTo>
                    <a:pt x="151" y="151"/>
                  </a:lnTo>
                  <a:lnTo>
                    <a:pt x="14153" y="134"/>
                  </a:lnTo>
                  <a:lnTo>
                    <a:pt x="14153" y="134"/>
                  </a:lnTo>
                  <a:cubicBezTo>
                    <a:pt x="14169" y="2016"/>
                    <a:pt x="14169" y="3552"/>
                    <a:pt x="14186" y="4629"/>
                  </a:cubicBezTo>
                  <a:cubicBezTo>
                    <a:pt x="14186" y="5163"/>
                    <a:pt x="14186" y="5581"/>
                    <a:pt x="14186" y="5882"/>
                  </a:cubicBezTo>
                  <a:cubicBezTo>
                    <a:pt x="14203" y="6016"/>
                    <a:pt x="14203" y="6133"/>
                    <a:pt x="14203" y="6216"/>
                  </a:cubicBezTo>
                  <a:cubicBezTo>
                    <a:pt x="14203" y="6249"/>
                    <a:pt x="14203" y="6283"/>
                    <a:pt x="14203" y="6333"/>
                  </a:cubicBezTo>
                  <a:cubicBezTo>
                    <a:pt x="14219" y="6300"/>
                    <a:pt x="14219" y="6266"/>
                    <a:pt x="14219" y="6233"/>
                  </a:cubicBezTo>
                  <a:cubicBezTo>
                    <a:pt x="14219" y="6149"/>
                    <a:pt x="14219" y="6032"/>
                    <a:pt x="14219" y="5915"/>
                  </a:cubicBezTo>
                  <a:cubicBezTo>
                    <a:pt x="14219" y="5615"/>
                    <a:pt x="14219" y="5197"/>
                    <a:pt x="14236" y="4662"/>
                  </a:cubicBezTo>
                  <a:cubicBezTo>
                    <a:pt x="14236" y="3576"/>
                    <a:pt x="14253" y="2006"/>
                    <a:pt x="14270" y="84"/>
                  </a:cubicBezTo>
                  <a:lnTo>
                    <a:pt x="14270" y="17"/>
                  </a:lnTo>
                  <a:lnTo>
                    <a:pt x="14203" y="17"/>
                  </a:lnTo>
                  <a:cubicBezTo>
                    <a:pt x="10560" y="17"/>
                    <a:pt x="5564" y="17"/>
                    <a:pt x="84"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4" name="Google Shape;1081;p35">
              <a:extLst>
                <a:ext uri="{FF2B5EF4-FFF2-40B4-BE49-F238E27FC236}">
                  <a16:creationId xmlns:a16="http://schemas.microsoft.com/office/drawing/2014/main" id="{09B473DE-138F-90F4-1CE2-9477DF8ED9A0}"/>
                </a:ext>
              </a:extLst>
            </p:cNvPr>
            <p:cNvSpPr/>
            <p:nvPr/>
          </p:nvSpPr>
          <p:spPr>
            <a:xfrm>
              <a:off x="6285937" y="3833676"/>
              <a:ext cx="46601" cy="43075"/>
            </a:xfrm>
            <a:custGeom>
              <a:avLst/>
              <a:gdLst/>
              <a:ahLst/>
              <a:cxnLst/>
              <a:rect l="l" t="t" r="r" b="b"/>
              <a:pathLst>
                <a:path w="1454" h="1344" extrusionOk="0">
                  <a:moveTo>
                    <a:pt x="809" y="0"/>
                  </a:moveTo>
                  <a:cubicBezTo>
                    <a:pt x="738" y="0"/>
                    <a:pt x="667" y="13"/>
                    <a:pt x="602" y="41"/>
                  </a:cubicBezTo>
                  <a:cubicBezTo>
                    <a:pt x="0" y="241"/>
                    <a:pt x="0" y="1093"/>
                    <a:pt x="602" y="1310"/>
                  </a:cubicBezTo>
                  <a:cubicBezTo>
                    <a:pt x="667" y="1332"/>
                    <a:pt x="737" y="1343"/>
                    <a:pt x="808" y="1343"/>
                  </a:cubicBezTo>
                  <a:cubicBezTo>
                    <a:pt x="956" y="1343"/>
                    <a:pt x="1107" y="1295"/>
                    <a:pt x="1220" y="1194"/>
                  </a:cubicBezTo>
                  <a:cubicBezTo>
                    <a:pt x="1337" y="1093"/>
                    <a:pt x="1420" y="976"/>
                    <a:pt x="1437" y="826"/>
                  </a:cubicBezTo>
                  <a:cubicBezTo>
                    <a:pt x="1454" y="726"/>
                    <a:pt x="1437" y="676"/>
                    <a:pt x="1420" y="676"/>
                  </a:cubicBezTo>
                  <a:cubicBezTo>
                    <a:pt x="1387" y="843"/>
                    <a:pt x="1287" y="993"/>
                    <a:pt x="1153" y="1110"/>
                  </a:cubicBezTo>
                  <a:cubicBezTo>
                    <a:pt x="1063" y="1170"/>
                    <a:pt x="961" y="1200"/>
                    <a:pt x="857" y="1200"/>
                  </a:cubicBezTo>
                  <a:cubicBezTo>
                    <a:pt x="788" y="1200"/>
                    <a:pt x="719" y="1187"/>
                    <a:pt x="652" y="1160"/>
                  </a:cubicBezTo>
                  <a:cubicBezTo>
                    <a:pt x="184" y="993"/>
                    <a:pt x="184" y="341"/>
                    <a:pt x="652" y="174"/>
                  </a:cubicBezTo>
                  <a:cubicBezTo>
                    <a:pt x="711" y="151"/>
                    <a:pt x="772" y="140"/>
                    <a:pt x="833" y="140"/>
                  </a:cubicBezTo>
                  <a:cubicBezTo>
                    <a:pt x="945" y="140"/>
                    <a:pt x="1056" y="176"/>
                    <a:pt x="1153" y="241"/>
                  </a:cubicBezTo>
                  <a:cubicBezTo>
                    <a:pt x="1287" y="341"/>
                    <a:pt x="1387" y="508"/>
                    <a:pt x="1420" y="676"/>
                  </a:cubicBezTo>
                  <a:cubicBezTo>
                    <a:pt x="1437" y="676"/>
                    <a:pt x="1454" y="625"/>
                    <a:pt x="1437" y="525"/>
                  </a:cubicBezTo>
                  <a:cubicBezTo>
                    <a:pt x="1404" y="375"/>
                    <a:pt x="1337" y="241"/>
                    <a:pt x="1220" y="158"/>
                  </a:cubicBezTo>
                  <a:cubicBezTo>
                    <a:pt x="1107" y="56"/>
                    <a:pt x="957" y="0"/>
                    <a:pt x="809"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5" name="Google Shape;1082;p35">
              <a:extLst>
                <a:ext uri="{FF2B5EF4-FFF2-40B4-BE49-F238E27FC236}">
                  <a16:creationId xmlns:a16="http://schemas.microsoft.com/office/drawing/2014/main" id="{C36A1450-0E01-8199-41C2-7D99D821D6E0}"/>
                </a:ext>
              </a:extLst>
            </p:cNvPr>
            <p:cNvSpPr/>
            <p:nvPr/>
          </p:nvSpPr>
          <p:spPr>
            <a:xfrm>
              <a:off x="4384346" y="3269468"/>
              <a:ext cx="825768" cy="1307736"/>
            </a:xfrm>
            <a:custGeom>
              <a:avLst/>
              <a:gdLst/>
              <a:ahLst/>
              <a:cxnLst/>
              <a:rect l="l" t="t" r="r" b="b"/>
              <a:pathLst>
                <a:path w="25765" h="40803" extrusionOk="0">
                  <a:moveTo>
                    <a:pt x="0" y="0"/>
                  </a:moveTo>
                  <a:lnTo>
                    <a:pt x="0" y="40786"/>
                  </a:lnTo>
                  <a:lnTo>
                    <a:pt x="25765" y="40803"/>
                  </a:lnTo>
                  <a:lnTo>
                    <a:pt x="25765" y="0"/>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6" name="Google Shape;1083;p35">
              <a:extLst>
                <a:ext uri="{FF2B5EF4-FFF2-40B4-BE49-F238E27FC236}">
                  <a16:creationId xmlns:a16="http://schemas.microsoft.com/office/drawing/2014/main" id="{E0B4134B-BF8A-EE19-5870-88B5A5602F4F}"/>
                </a:ext>
              </a:extLst>
            </p:cNvPr>
            <p:cNvSpPr/>
            <p:nvPr/>
          </p:nvSpPr>
          <p:spPr>
            <a:xfrm>
              <a:off x="4344155" y="3219118"/>
              <a:ext cx="2969977" cy="68587"/>
            </a:xfrm>
            <a:custGeom>
              <a:avLst/>
              <a:gdLst/>
              <a:ahLst/>
              <a:cxnLst/>
              <a:rect l="l" t="t" r="r" b="b"/>
              <a:pathLst>
                <a:path w="92667" h="2140" extrusionOk="0">
                  <a:moveTo>
                    <a:pt x="1" y="1"/>
                  </a:moveTo>
                  <a:lnTo>
                    <a:pt x="1" y="2140"/>
                  </a:lnTo>
                  <a:lnTo>
                    <a:pt x="92667" y="2140"/>
                  </a:lnTo>
                  <a:lnTo>
                    <a:pt x="92667"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7" name="Google Shape;1084;p35">
              <a:extLst>
                <a:ext uri="{FF2B5EF4-FFF2-40B4-BE49-F238E27FC236}">
                  <a16:creationId xmlns:a16="http://schemas.microsoft.com/office/drawing/2014/main" id="{2D97D107-E644-6951-18A2-5C14B656FF10}"/>
                </a:ext>
              </a:extLst>
            </p:cNvPr>
            <p:cNvSpPr/>
            <p:nvPr/>
          </p:nvSpPr>
          <p:spPr>
            <a:xfrm>
              <a:off x="4384346" y="3287673"/>
              <a:ext cx="92112" cy="1386996"/>
            </a:xfrm>
            <a:custGeom>
              <a:avLst/>
              <a:gdLst/>
              <a:ahLst/>
              <a:cxnLst/>
              <a:rect l="l" t="t" r="r" b="b"/>
              <a:pathLst>
                <a:path w="2874" h="43276" extrusionOk="0">
                  <a:moveTo>
                    <a:pt x="0" y="1"/>
                  </a:moveTo>
                  <a:lnTo>
                    <a:pt x="0" y="43276"/>
                  </a:lnTo>
                  <a:lnTo>
                    <a:pt x="2874" y="43276"/>
                  </a:lnTo>
                  <a:lnTo>
                    <a:pt x="2874"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8" name="Google Shape;1085;p35">
              <a:extLst>
                <a:ext uri="{FF2B5EF4-FFF2-40B4-BE49-F238E27FC236}">
                  <a16:creationId xmlns:a16="http://schemas.microsoft.com/office/drawing/2014/main" id="{8213DE86-37E4-00F1-1F64-57C39308E52F}"/>
                </a:ext>
              </a:extLst>
            </p:cNvPr>
            <p:cNvSpPr/>
            <p:nvPr/>
          </p:nvSpPr>
          <p:spPr>
            <a:xfrm>
              <a:off x="7177023" y="3287673"/>
              <a:ext cx="92144" cy="1387541"/>
            </a:xfrm>
            <a:custGeom>
              <a:avLst/>
              <a:gdLst/>
              <a:ahLst/>
              <a:cxnLst/>
              <a:rect l="l" t="t" r="r" b="b"/>
              <a:pathLst>
                <a:path w="2875" h="43293" extrusionOk="0">
                  <a:moveTo>
                    <a:pt x="0" y="1"/>
                  </a:moveTo>
                  <a:lnTo>
                    <a:pt x="0" y="43292"/>
                  </a:lnTo>
                  <a:lnTo>
                    <a:pt x="2874" y="43292"/>
                  </a:lnTo>
                  <a:lnTo>
                    <a:pt x="2874"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09" name="Google Shape;1086;p35">
              <a:extLst>
                <a:ext uri="{FF2B5EF4-FFF2-40B4-BE49-F238E27FC236}">
                  <a16:creationId xmlns:a16="http://schemas.microsoft.com/office/drawing/2014/main" id="{56BE805A-57A2-DBF8-F58E-8DBE819E3AE4}"/>
                </a:ext>
              </a:extLst>
            </p:cNvPr>
            <p:cNvSpPr/>
            <p:nvPr/>
          </p:nvSpPr>
          <p:spPr>
            <a:xfrm>
              <a:off x="6595988" y="3287673"/>
              <a:ext cx="92144" cy="1387541"/>
            </a:xfrm>
            <a:custGeom>
              <a:avLst/>
              <a:gdLst/>
              <a:ahLst/>
              <a:cxnLst/>
              <a:rect l="l" t="t" r="r" b="b"/>
              <a:pathLst>
                <a:path w="2875" h="43293" extrusionOk="0">
                  <a:moveTo>
                    <a:pt x="0" y="1"/>
                  </a:moveTo>
                  <a:lnTo>
                    <a:pt x="0" y="43292"/>
                  </a:lnTo>
                  <a:lnTo>
                    <a:pt x="2874" y="43292"/>
                  </a:lnTo>
                  <a:lnTo>
                    <a:pt x="2874"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0" name="Google Shape;1087;p35">
              <a:extLst>
                <a:ext uri="{FF2B5EF4-FFF2-40B4-BE49-F238E27FC236}">
                  <a16:creationId xmlns:a16="http://schemas.microsoft.com/office/drawing/2014/main" id="{9A6C7832-E8E3-B45A-821C-6024FE35A48A}"/>
                </a:ext>
              </a:extLst>
            </p:cNvPr>
            <p:cNvSpPr/>
            <p:nvPr/>
          </p:nvSpPr>
          <p:spPr>
            <a:xfrm>
              <a:off x="4366655" y="3216457"/>
              <a:ext cx="395241" cy="5384"/>
            </a:xfrm>
            <a:custGeom>
              <a:avLst/>
              <a:gdLst/>
              <a:ahLst/>
              <a:cxnLst/>
              <a:rect l="l" t="t" r="r" b="b"/>
              <a:pathLst>
                <a:path w="12332" h="168" extrusionOk="0">
                  <a:moveTo>
                    <a:pt x="6166" y="0"/>
                  </a:moveTo>
                  <a:cubicBezTo>
                    <a:pt x="2758" y="0"/>
                    <a:pt x="1" y="34"/>
                    <a:pt x="1" y="84"/>
                  </a:cubicBezTo>
                  <a:cubicBezTo>
                    <a:pt x="1" y="134"/>
                    <a:pt x="2758" y="167"/>
                    <a:pt x="6166" y="167"/>
                  </a:cubicBezTo>
                  <a:cubicBezTo>
                    <a:pt x="9575" y="167"/>
                    <a:pt x="12332" y="134"/>
                    <a:pt x="12332" y="84"/>
                  </a:cubicBezTo>
                  <a:cubicBezTo>
                    <a:pt x="12332" y="34"/>
                    <a:pt x="9575" y="0"/>
                    <a:pt x="6166"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1" name="Google Shape;1088;p35">
              <a:extLst>
                <a:ext uri="{FF2B5EF4-FFF2-40B4-BE49-F238E27FC236}">
                  <a16:creationId xmlns:a16="http://schemas.microsoft.com/office/drawing/2014/main" id="{D95421F4-3DE0-3F95-D128-886DAF20A96F}"/>
                </a:ext>
              </a:extLst>
            </p:cNvPr>
            <p:cNvSpPr/>
            <p:nvPr/>
          </p:nvSpPr>
          <p:spPr>
            <a:xfrm>
              <a:off x="5441964" y="4502207"/>
              <a:ext cx="344890" cy="158808"/>
            </a:xfrm>
            <a:custGeom>
              <a:avLst/>
              <a:gdLst/>
              <a:ahLst/>
              <a:cxnLst/>
              <a:rect l="l" t="t" r="r" b="b"/>
              <a:pathLst>
                <a:path w="10761" h="4955" extrusionOk="0">
                  <a:moveTo>
                    <a:pt x="151" y="0"/>
                  </a:moveTo>
                  <a:lnTo>
                    <a:pt x="1" y="4528"/>
                  </a:lnTo>
                  <a:lnTo>
                    <a:pt x="351" y="4562"/>
                  </a:lnTo>
                  <a:cubicBezTo>
                    <a:pt x="1584" y="4665"/>
                    <a:pt x="5727" y="4955"/>
                    <a:pt x="8065" y="4955"/>
                  </a:cubicBezTo>
                  <a:cubicBezTo>
                    <a:pt x="8770" y="4955"/>
                    <a:pt x="9310" y="4928"/>
                    <a:pt x="9558" y="4863"/>
                  </a:cubicBezTo>
                  <a:cubicBezTo>
                    <a:pt x="10761" y="4528"/>
                    <a:pt x="5865" y="3275"/>
                    <a:pt x="5865" y="3275"/>
                  </a:cubicBezTo>
                  <a:lnTo>
                    <a:pt x="5949" y="184"/>
                  </a:lnTo>
                  <a:lnTo>
                    <a:pt x="151" y="0"/>
                  </a:ln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2" name="Google Shape;1089;p35">
              <a:extLst>
                <a:ext uri="{FF2B5EF4-FFF2-40B4-BE49-F238E27FC236}">
                  <a16:creationId xmlns:a16="http://schemas.microsoft.com/office/drawing/2014/main" id="{5D74BF9B-B9CA-629A-878B-FD29025684D6}"/>
                </a:ext>
              </a:extLst>
            </p:cNvPr>
            <p:cNvSpPr/>
            <p:nvPr/>
          </p:nvSpPr>
          <p:spPr>
            <a:xfrm>
              <a:off x="5441964" y="4629670"/>
              <a:ext cx="319731" cy="30576"/>
            </a:xfrm>
            <a:custGeom>
              <a:avLst/>
              <a:gdLst/>
              <a:ahLst/>
              <a:cxnLst/>
              <a:rect l="l" t="t" r="r" b="b"/>
              <a:pathLst>
                <a:path w="9976" h="954" extrusionOk="0">
                  <a:moveTo>
                    <a:pt x="8255" y="0"/>
                  </a:moveTo>
                  <a:cubicBezTo>
                    <a:pt x="7920" y="0"/>
                    <a:pt x="7720" y="735"/>
                    <a:pt x="7720" y="735"/>
                  </a:cubicBezTo>
                  <a:lnTo>
                    <a:pt x="1" y="418"/>
                  </a:lnTo>
                  <a:lnTo>
                    <a:pt x="1" y="551"/>
                  </a:lnTo>
                  <a:cubicBezTo>
                    <a:pt x="1946" y="786"/>
                    <a:pt x="5552" y="954"/>
                    <a:pt x="7791" y="954"/>
                  </a:cubicBezTo>
                  <a:cubicBezTo>
                    <a:pt x="8897" y="954"/>
                    <a:pt x="9670" y="913"/>
                    <a:pt x="9742" y="819"/>
                  </a:cubicBezTo>
                  <a:cubicBezTo>
                    <a:pt x="9976" y="551"/>
                    <a:pt x="8255" y="0"/>
                    <a:pt x="8255" y="0"/>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3" name="Google Shape;1090;p35">
              <a:extLst>
                <a:ext uri="{FF2B5EF4-FFF2-40B4-BE49-F238E27FC236}">
                  <a16:creationId xmlns:a16="http://schemas.microsoft.com/office/drawing/2014/main" id="{C489A37F-478D-FBEB-7160-6591D990935A}"/>
                </a:ext>
              </a:extLst>
            </p:cNvPr>
            <p:cNvSpPr/>
            <p:nvPr/>
          </p:nvSpPr>
          <p:spPr>
            <a:xfrm>
              <a:off x="5439272" y="4643035"/>
              <a:ext cx="315468" cy="10737"/>
            </a:xfrm>
            <a:custGeom>
              <a:avLst/>
              <a:gdLst/>
              <a:ahLst/>
              <a:cxnLst/>
              <a:rect l="l" t="t" r="r" b="b"/>
              <a:pathLst>
                <a:path w="9843" h="335" extrusionOk="0">
                  <a:moveTo>
                    <a:pt x="1" y="1"/>
                  </a:moveTo>
                  <a:cubicBezTo>
                    <a:pt x="34" y="17"/>
                    <a:pt x="68" y="17"/>
                    <a:pt x="101" y="17"/>
                  </a:cubicBezTo>
                  <a:cubicBezTo>
                    <a:pt x="185" y="17"/>
                    <a:pt x="285" y="34"/>
                    <a:pt x="385" y="34"/>
                  </a:cubicBezTo>
                  <a:lnTo>
                    <a:pt x="1438" y="118"/>
                  </a:lnTo>
                  <a:cubicBezTo>
                    <a:pt x="2323" y="185"/>
                    <a:pt x="3560" y="251"/>
                    <a:pt x="4913" y="285"/>
                  </a:cubicBezTo>
                  <a:cubicBezTo>
                    <a:pt x="6267" y="335"/>
                    <a:pt x="7503" y="335"/>
                    <a:pt x="8389" y="335"/>
                  </a:cubicBezTo>
                  <a:lnTo>
                    <a:pt x="9441" y="318"/>
                  </a:lnTo>
                  <a:lnTo>
                    <a:pt x="9842" y="318"/>
                  </a:lnTo>
                  <a:cubicBezTo>
                    <a:pt x="9809" y="302"/>
                    <a:pt x="9775" y="302"/>
                    <a:pt x="9742" y="302"/>
                  </a:cubicBezTo>
                  <a:lnTo>
                    <a:pt x="9441" y="302"/>
                  </a:lnTo>
                  <a:lnTo>
                    <a:pt x="8389" y="285"/>
                  </a:lnTo>
                  <a:cubicBezTo>
                    <a:pt x="7503" y="285"/>
                    <a:pt x="6267" y="251"/>
                    <a:pt x="4913" y="218"/>
                  </a:cubicBezTo>
                  <a:cubicBezTo>
                    <a:pt x="3560" y="168"/>
                    <a:pt x="2323" y="118"/>
                    <a:pt x="1438" y="68"/>
                  </a:cubicBezTo>
                  <a:cubicBezTo>
                    <a:pt x="1020" y="51"/>
                    <a:pt x="669" y="34"/>
                    <a:pt x="385" y="17"/>
                  </a:cubicBezTo>
                  <a:lnTo>
                    <a:pt x="101"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4" name="Google Shape;1091;p35">
              <a:extLst>
                <a:ext uri="{FF2B5EF4-FFF2-40B4-BE49-F238E27FC236}">
                  <a16:creationId xmlns:a16="http://schemas.microsoft.com/office/drawing/2014/main" id="{559D3614-4824-3A91-2967-96866F136A4E}"/>
                </a:ext>
              </a:extLst>
            </p:cNvPr>
            <p:cNvSpPr/>
            <p:nvPr/>
          </p:nvSpPr>
          <p:spPr>
            <a:xfrm>
              <a:off x="5688845" y="4627523"/>
              <a:ext cx="19294" cy="28396"/>
            </a:xfrm>
            <a:custGeom>
              <a:avLst/>
              <a:gdLst/>
              <a:ahLst/>
              <a:cxnLst/>
              <a:rect l="l" t="t" r="r" b="b"/>
              <a:pathLst>
                <a:path w="602" h="886" extrusionOk="0">
                  <a:moveTo>
                    <a:pt x="602" y="0"/>
                  </a:moveTo>
                  <a:cubicBezTo>
                    <a:pt x="234" y="134"/>
                    <a:pt x="0" y="501"/>
                    <a:pt x="17" y="886"/>
                  </a:cubicBezTo>
                  <a:cubicBezTo>
                    <a:pt x="100" y="535"/>
                    <a:pt x="301" y="217"/>
                    <a:pt x="602"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5" name="Google Shape;1092;p35">
              <a:extLst>
                <a:ext uri="{FF2B5EF4-FFF2-40B4-BE49-F238E27FC236}">
                  <a16:creationId xmlns:a16="http://schemas.microsoft.com/office/drawing/2014/main" id="{21E6EF1B-2D1E-CE4E-1BF8-0139761963CA}"/>
                </a:ext>
              </a:extLst>
            </p:cNvPr>
            <p:cNvSpPr/>
            <p:nvPr/>
          </p:nvSpPr>
          <p:spPr>
            <a:xfrm>
              <a:off x="5634745" y="4611402"/>
              <a:ext cx="11282" cy="15128"/>
            </a:xfrm>
            <a:custGeom>
              <a:avLst/>
              <a:gdLst/>
              <a:ahLst/>
              <a:cxnLst/>
              <a:rect l="l" t="t" r="r" b="b"/>
              <a:pathLst>
                <a:path w="352" h="472" extrusionOk="0">
                  <a:moveTo>
                    <a:pt x="330" y="0"/>
                  </a:moveTo>
                  <a:cubicBezTo>
                    <a:pt x="306" y="0"/>
                    <a:pt x="228" y="95"/>
                    <a:pt x="151" y="219"/>
                  </a:cubicBezTo>
                  <a:cubicBezTo>
                    <a:pt x="67" y="336"/>
                    <a:pt x="1" y="453"/>
                    <a:pt x="17" y="470"/>
                  </a:cubicBezTo>
                  <a:cubicBezTo>
                    <a:pt x="19" y="471"/>
                    <a:pt x="20" y="472"/>
                    <a:pt x="22" y="472"/>
                  </a:cubicBezTo>
                  <a:cubicBezTo>
                    <a:pt x="46" y="472"/>
                    <a:pt x="125" y="376"/>
                    <a:pt x="218" y="253"/>
                  </a:cubicBezTo>
                  <a:cubicBezTo>
                    <a:pt x="301" y="119"/>
                    <a:pt x="351" y="2"/>
                    <a:pt x="335" y="2"/>
                  </a:cubicBezTo>
                  <a:cubicBezTo>
                    <a:pt x="334" y="1"/>
                    <a:pt x="332" y="0"/>
                    <a:pt x="330"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6" name="Google Shape;1093;p35">
              <a:extLst>
                <a:ext uri="{FF2B5EF4-FFF2-40B4-BE49-F238E27FC236}">
                  <a16:creationId xmlns:a16="http://schemas.microsoft.com/office/drawing/2014/main" id="{818DE4F6-35E8-7D80-72B9-D8F301D31BCE}"/>
                </a:ext>
              </a:extLst>
            </p:cNvPr>
            <p:cNvSpPr/>
            <p:nvPr/>
          </p:nvSpPr>
          <p:spPr>
            <a:xfrm>
              <a:off x="5620290" y="4607620"/>
              <a:ext cx="12884" cy="10384"/>
            </a:xfrm>
            <a:custGeom>
              <a:avLst/>
              <a:gdLst/>
              <a:ahLst/>
              <a:cxnLst/>
              <a:rect l="l" t="t" r="r" b="b"/>
              <a:pathLst>
                <a:path w="402" h="324" extrusionOk="0">
                  <a:moveTo>
                    <a:pt x="377" y="0"/>
                  </a:moveTo>
                  <a:cubicBezTo>
                    <a:pt x="350" y="0"/>
                    <a:pt x="272" y="62"/>
                    <a:pt x="168" y="137"/>
                  </a:cubicBezTo>
                  <a:cubicBezTo>
                    <a:pt x="67" y="220"/>
                    <a:pt x="0" y="304"/>
                    <a:pt x="17" y="320"/>
                  </a:cubicBezTo>
                  <a:cubicBezTo>
                    <a:pt x="17" y="323"/>
                    <a:pt x="19" y="324"/>
                    <a:pt x="22" y="324"/>
                  </a:cubicBezTo>
                  <a:cubicBezTo>
                    <a:pt x="43" y="324"/>
                    <a:pt x="130" y="274"/>
                    <a:pt x="218" y="187"/>
                  </a:cubicBezTo>
                  <a:cubicBezTo>
                    <a:pt x="318" y="103"/>
                    <a:pt x="401" y="20"/>
                    <a:pt x="385" y="3"/>
                  </a:cubicBezTo>
                  <a:cubicBezTo>
                    <a:pt x="383" y="1"/>
                    <a:pt x="381" y="0"/>
                    <a:pt x="377"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7" name="Google Shape;1094;p35">
              <a:extLst>
                <a:ext uri="{FF2B5EF4-FFF2-40B4-BE49-F238E27FC236}">
                  <a16:creationId xmlns:a16="http://schemas.microsoft.com/office/drawing/2014/main" id="{6FB00CCA-F57F-3048-F9E7-7A92AAB8FE5D}"/>
                </a:ext>
              </a:extLst>
            </p:cNvPr>
            <p:cNvSpPr/>
            <p:nvPr/>
          </p:nvSpPr>
          <p:spPr>
            <a:xfrm>
              <a:off x="5560132" y="4599319"/>
              <a:ext cx="102496" cy="85157"/>
            </a:xfrm>
            <a:custGeom>
              <a:avLst/>
              <a:gdLst/>
              <a:ahLst/>
              <a:cxnLst/>
              <a:rect l="l" t="t" r="r" b="b"/>
              <a:pathLst>
                <a:path w="3198" h="2657" extrusionOk="0">
                  <a:moveTo>
                    <a:pt x="1786" y="0"/>
                  </a:moveTo>
                  <a:cubicBezTo>
                    <a:pt x="1728" y="0"/>
                    <a:pt x="1669" y="9"/>
                    <a:pt x="1610" y="28"/>
                  </a:cubicBezTo>
                  <a:cubicBezTo>
                    <a:pt x="0" y="337"/>
                    <a:pt x="274" y="2657"/>
                    <a:pt x="1815" y="2657"/>
                  </a:cubicBezTo>
                  <a:cubicBezTo>
                    <a:pt x="1857" y="2657"/>
                    <a:pt x="1900" y="2655"/>
                    <a:pt x="1944" y="2651"/>
                  </a:cubicBezTo>
                  <a:cubicBezTo>
                    <a:pt x="2663" y="2601"/>
                    <a:pt x="3197" y="2016"/>
                    <a:pt x="3181" y="1315"/>
                  </a:cubicBezTo>
                  <a:cubicBezTo>
                    <a:pt x="3181" y="613"/>
                    <a:pt x="2613" y="28"/>
                    <a:pt x="1911" y="11"/>
                  </a:cubicBezTo>
                  <a:cubicBezTo>
                    <a:pt x="1869" y="4"/>
                    <a:pt x="1828" y="0"/>
                    <a:pt x="1786"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8" name="Google Shape;1095;p35">
              <a:extLst>
                <a:ext uri="{FF2B5EF4-FFF2-40B4-BE49-F238E27FC236}">
                  <a16:creationId xmlns:a16="http://schemas.microsoft.com/office/drawing/2014/main" id="{BD86A323-1A2F-F74A-E241-9F064992A889}"/>
                </a:ext>
              </a:extLst>
            </p:cNvPr>
            <p:cNvSpPr/>
            <p:nvPr/>
          </p:nvSpPr>
          <p:spPr>
            <a:xfrm>
              <a:off x="5608496" y="4587877"/>
              <a:ext cx="21986" cy="3429"/>
            </a:xfrm>
            <a:custGeom>
              <a:avLst/>
              <a:gdLst/>
              <a:ahLst/>
              <a:cxnLst/>
              <a:rect l="l" t="t" r="r" b="b"/>
              <a:pathLst>
                <a:path w="686" h="107" extrusionOk="0">
                  <a:moveTo>
                    <a:pt x="1" y="1"/>
                  </a:moveTo>
                  <a:lnTo>
                    <a:pt x="1" y="1"/>
                  </a:lnTo>
                  <a:cubicBezTo>
                    <a:pt x="134" y="73"/>
                    <a:pt x="281" y="107"/>
                    <a:pt x="424" y="107"/>
                  </a:cubicBezTo>
                  <a:cubicBezTo>
                    <a:pt x="514" y="107"/>
                    <a:pt x="602" y="93"/>
                    <a:pt x="686" y="68"/>
                  </a:cubicBezTo>
                  <a:cubicBezTo>
                    <a:pt x="469" y="51"/>
                    <a:pt x="235" y="18"/>
                    <a:pt x="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19" name="Google Shape;1096;p35">
              <a:extLst>
                <a:ext uri="{FF2B5EF4-FFF2-40B4-BE49-F238E27FC236}">
                  <a16:creationId xmlns:a16="http://schemas.microsoft.com/office/drawing/2014/main" id="{90EB9E72-F394-12AC-6FAD-E357F8F8A433}"/>
                </a:ext>
              </a:extLst>
            </p:cNvPr>
            <p:cNvSpPr/>
            <p:nvPr/>
          </p:nvSpPr>
          <p:spPr>
            <a:xfrm>
              <a:off x="5642245" y="4594447"/>
              <a:ext cx="35383" cy="19166"/>
            </a:xfrm>
            <a:custGeom>
              <a:avLst/>
              <a:gdLst/>
              <a:ahLst/>
              <a:cxnLst/>
              <a:rect l="l" t="t" r="r" b="b"/>
              <a:pathLst>
                <a:path w="1104" h="598" extrusionOk="0">
                  <a:moveTo>
                    <a:pt x="735" y="67"/>
                  </a:moveTo>
                  <a:cubicBezTo>
                    <a:pt x="829" y="67"/>
                    <a:pt x="922" y="90"/>
                    <a:pt x="1003" y="130"/>
                  </a:cubicBezTo>
                  <a:cubicBezTo>
                    <a:pt x="1053" y="180"/>
                    <a:pt x="1036" y="247"/>
                    <a:pt x="970" y="280"/>
                  </a:cubicBezTo>
                  <a:cubicBezTo>
                    <a:pt x="903" y="314"/>
                    <a:pt x="819" y="347"/>
                    <a:pt x="752" y="364"/>
                  </a:cubicBezTo>
                  <a:cubicBezTo>
                    <a:pt x="619" y="414"/>
                    <a:pt x="502" y="431"/>
                    <a:pt x="368" y="464"/>
                  </a:cubicBezTo>
                  <a:cubicBezTo>
                    <a:pt x="254" y="480"/>
                    <a:pt x="164" y="485"/>
                    <a:pt x="101" y="487"/>
                  </a:cubicBezTo>
                  <a:lnTo>
                    <a:pt x="101" y="487"/>
                  </a:lnTo>
                  <a:cubicBezTo>
                    <a:pt x="137" y="415"/>
                    <a:pt x="178" y="348"/>
                    <a:pt x="234" y="280"/>
                  </a:cubicBezTo>
                  <a:cubicBezTo>
                    <a:pt x="318" y="197"/>
                    <a:pt x="435" y="130"/>
                    <a:pt x="552" y="97"/>
                  </a:cubicBezTo>
                  <a:cubicBezTo>
                    <a:pt x="611" y="77"/>
                    <a:pt x="673" y="67"/>
                    <a:pt x="735" y="67"/>
                  </a:cubicBezTo>
                  <a:close/>
                  <a:moveTo>
                    <a:pt x="718" y="0"/>
                  </a:moveTo>
                  <a:cubicBezTo>
                    <a:pt x="522" y="0"/>
                    <a:pt x="330" y="86"/>
                    <a:pt x="201" y="247"/>
                  </a:cubicBezTo>
                  <a:cubicBezTo>
                    <a:pt x="137" y="327"/>
                    <a:pt x="88" y="408"/>
                    <a:pt x="69" y="488"/>
                  </a:cubicBezTo>
                  <a:lnTo>
                    <a:pt x="69" y="488"/>
                  </a:lnTo>
                  <a:cubicBezTo>
                    <a:pt x="24" y="489"/>
                    <a:pt x="1" y="491"/>
                    <a:pt x="1" y="498"/>
                  </a:cubicBezTo>
                  <a:cubicBezTo>
                    <a:pt x="21" y="500"/>
                    <a:pt x="42" y="503"/>
                    <a:pt x="63" y="506"/>
                  </a:cubicBezTo>
                  <a:lnTo>
                    <a:pt x="63" y="506"/>
                  </a:lnTo>
                  <a:cubicBezTo>
                    <a:pt x="51" y="537"/>
                    <a:pt x="51" y="567"/>
                    <a:pt x="51" y="598"/>
                  </a:cubicBezTo>
                  <a:cubicBezTo>
                    <a:pt x="64" y="567"/>
                    <a:pt x="77" y="538"/>
                    <a:pt x="90" y="510"/>
                  </a:cubicBezTo>
                  <a:lnTo>
                    <a:pt x="90" y="510"/>
                  </a:lnTo>
                  <a:cubicBezTo>
                    <a:pt x="147" y="516"/>
                    <a:pt x="205" y="521"/>
                    <a:pt x="262" y="521"/>
                  </a:cubicBezTo>
                  <a:cubicBezTo>
                    <a:pt x="298" y="521"/>
                    <a:pt x="334" y="519"/>
                    <a:pt x="368" y="514"/>
                  </a:cubicBezTo>
                  <a:cubicBezTo>
                    <a:pt x="502" y="498"/>
                    <a:pt x="635" y="464"/>
                    <a:pt x="769" y="431"/>
                  </a:cubicBezTo>
                  <a:cubicBezTo>
                    <a:pt x="853" y="414"/>
                    <a:pt x="919" y="381"/>
                    <a:pt x="1003" y="347"/>
                  </a:cubicBezTo>
                  <a:cubicBezTo>
                    <a:pt x="1053" y="314"/>
                    <a:pt x="1087" y="280"/>
                    <a:pt x="1103" y="230"/>
                  </a:cubicBezTo>
                  <a:cubicBezTo>
                    <a:pt x="1103" y="180"/>
                    <a:pt x="1087" y="113"/>
                    <a:pt x="1036" y="80"/>
                  </a:cubicBezTo>
                  <a:cubicBezTo>
                    <a:pt x="935" y="26"/>
                    <a:pt x="826" y="0"/>
                    <a:pt x="718"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0" name="Google Shape;1097;p35">
              <a:extLst>
                <a:ext uri="{FF2B5EF4-FFF2-40B4-BE49-F238E27FC236}">
                  <a16:creationId xmlns:a16="http://schemas.microsoft.com/office/drawing/2014/main" id="{F555223A-C254-F5B5-DE76-ABA8844804F4}"/>
                </a:ext>
              </a:extLst>
            </p:cNvPr>
            <p:cNvSpPr/>
            <p:nvPr/>
          </p:nvSpPr>
          <p:spPr>
            <a:xfrm>
              <a:off x="5629937" y="4587364"/>
              <a:ext cx="17692" cy="23589"/>
            </a:xfrm>
            <a:custGeom>
              <a:avLst/>
              <a:gdLst/>
              <a:ahLst/>
              <a:cxnLst/>
              <a:rect l="l" t="t" r="r" b="b"/>
              <a:pathLst>
                <a:path w="552" h="736" extrusionOk="0">
                  <a:moveTo>
                    <a:pt x="134" y="0"/>
                  </a:moveTo>
                  <a:cubicBezTo>
                    <a:pt x="50" y="17"/>
                    <a:pt x="0" y="100"/>
                    <a:pt x="17" y="184"/>
                  </a:cubicBezTo>
                  <a:cubicBezTo>
                    <a:pt x="17" y="234"/>
                    <a:pt x="34" y="301"/>
                    <a:pt x="67" y="351"/>
                  </a:cubicBezTo>
                  <a:cubicBezTo>
                    <a:pt x="117" y="435"/>
                    <a:pt x="167" y="501"/>
                    <a:pt x="234" y="568"/>
                  </a:cubicBezTo>
                  <a:cubicBezTo>
                    <a:pt x="301" y="635"/>
                    <a:pt x="368" y="702"/>
                    <a:pt x="451" y="735"/>
                  </a:cubicBezTo>
                  <a:cubicBezTo>
                    <a:pt x="451" y="719"/>
                    <a:pt x="368" y="668"/>
                    <a:pt x="284" y="535"/>
                  </a:cubicBezTo>
                  <a:cubicBezTo>
                    <a:pt x="217" y="468"/>
                    <a:pt x="167" y="401"/>
                    <a:pt x="134" y="318"/>
                  </a:cubicBezTo>
                  <a:cubicBezTo>
                    <a:pt x="84" y="234"/>
                    <a:pt x="50" y="84"/>
                    <a:pt x="151" y="84"/>
                  </a:cubicBezTo>
                  <a:cubicBezTo>
                    <a:pt x="157" y="82"/>
                    <a:pt x="163" y="82"/>
                    <a:pt x="170" y="82"/>
                  </a:cubicBezTo>
                  <a:cubicBezTo>
                    <a:pt x="249" y="82"/>
                    <a:pt x="338" y="172"/>
                    <a:pt x="385" y="234"/>
                  </a:cubicBezTo>
                  <a:cubicBezTo>
                    <a:pt x="435" y="318"/>
                    <a:pt x="468" y="401"/>
                    <a:pt x="485" y="485"/>
                  </a:cubicBezTo>
                  <a:cubicBezTo>
                    <a:pt x="485" y="568"/>
                    <a:pt x="485" y="652"/>
                    <a:pt x="485" y="735"/>
                  </a:cubicBezTo>
                  <a:cubicBezTo>
                    <a:pt x="535" y="668"/>
                    <a:pt x="552" y="568"/>
                    <a:pt x="535" y="485"/>
                  </a:cubicBezTo>
                  <a:cubicBezTo>
                    <a:pt x="518" y="384"/>
                    <a:pt x="485" y="284"/>
                    <a:pt x="435" y="201"/>
                  </a:cubicBezTo>
                  <a:cubicBezTo>
                    <a:pt x="385" y="100"/>
                    <a:pt x="268" y="17"/>
                    <a:pt x="134"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1" name="Google Shape;1098;p35">
              <a:extLst>
                <a:ext uri="{FF2B5EF4-FFF2-40B4-BE49-F238E27FC236}">
                  <a16:creationId xmlns:a16="http://schemas.microsoft.com/office/drawing/2014/main" id="{BDEFCC79-7DEE-12A4-4B8A-1E91E16B3754}"/>
                </a:ext>
              </a:extLst>
            </p:cNvPr>
            <p:cNvSpPr/>
            <p:nvPr/>
          </p:nvSpPr>
          <p:spPr>
            <a:xfrm>
              <a:off x="5444656" y="4591242"/>
              <a:ext cx="64805" cy="55575"/>
            </a:xfrm>
            <a:custGeom>
              <a:avLst/>
              <a:gdLst/>
              <a:ahLst/>
              <a:cxnLst/>
              <a:rect l="l" t="t" r="r" b="b"/>
              <a:pathLst>
                <a:path w="2022" h="1734" extrusionOk="0">
                  <a:moveTo>
                    <a:pt x="276" y="0"/>
                  </a:moveTo>
                  <a:cubicBezTo>
                    <a:pt x="221" y="0"/>
                    <a:pt x="167" y="4"/>
                    <a:pt x="117" y="13"/>
                  </a:cubicBezTo>
                  <a:cubicBezTo>
                    <a:pt x="67" y="13"/>
                    <a:pt x="33" y="29"/>
                    <a:pt x="0" y="29"/>
                  </a:cubicBezTo>
                  <a:cubicBezTo>
                    <a:pt x="0" y="46"/>
                    <a:pt x="167" y="29"/>
                    <a:pt x="418" y="63"/>
                  </a:cubicBezTo>
                  <a:cubicBezTo>
                    <a:pt x="1120" y="163"/>
                    <a:pt x="1704" y="648"/>
                    <a:pt x="1905" y="1316"/>
                  </a:cubicBezTo>
                  <a:cubicBezTo>
                    <a:pt x="1988" y="1567"/>
                    <a:pt x="1988" y="1734"/>
                    <a:pt x="2005" y="1734"/>
                  </a:cubicBezTo>
                  <a:cubicBezTo>
                    <a:pt x="2005" y="1700"/>
                    <a:pt x="2022" y="1667"/>
                    <a:pt x="2005" y="1617"/>
                  </a:cubicBezTo>
                  <a:cubicBezTo>
                    <a:pt x="2005" y="1517"/>
                    <a:pt x="1988" y="1416"/>
                    <a:pt x="1955" y="1299"/>
                  </a:cubicBezTo>
                  <a:cubicBezTo>
                    <a:pt x="1771" y="598"/>
                    <a:pt x="1153" y="96"/>
                    <a:pt x="434" y="13"/>
                  </a:cubicBezTo>
                  <a:cubicBezTo>
                    <a:pt x="384" y="4"/>
                    <a:pt x="330" y="0"/>
                    <a:pt x="276"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2" name="Google Shape;1099;p35">
              <a:extLst>
                <a:ext uri="{FF2B5EF4-FFF2-40B4-BE49-F238E27FC236}">
                  <a16:creationId xmlns:a16="http://schemas.microsoft.com/office/drawing/2014/main" id="{A14FE3D0-DDA8-65E2-749A-79BA21C61381}"/>
                </a:ext>
              </a:extLst>
            </p:cNvPr>
            <p:cNvSpPr/>
            <p:nvPr/>
          </p:nvSpPr>
          <p:spPr>
            <a:xfrm>
              <a:off x="5462316" y="4515604"/>
              <a:ext cx="4327" cy="76600"/>
            </a:xfrm>
            <a:custGeom>
              <a:avLst/>
              <a:gdLst/>
              <a:ahLst/>
              <a:cxnLst/>
              <a:rect l="l" t="t" r="r" b="b"/>
              <a:pathLst>
                <a:path w="135" h="2390" extrusionOk="0">
                  <a:moveTo>
                    <a:pt x="117" y="0"/>
                  </a:moveTo>
                  <a:lnTo>
                    <a:pt x="117" y="0"/>
                  </a:lnTo>
                  <a:cubicBezTo>
                    <a:pt x="34" y="785"/>
                    <a:pt x="0" y="1587"/>
                    <a:pt x="17" y="2389"/>
                  </a:cubicBezTo>
                  <a:cubicBezTo>
                    <a:pt x="101" y="1587"/>
                    <a:pt x="134" y="802"/>
                    <a:pt x="117"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3" name="Google Shape;1100;p35">
              <a:extLst>
                <a:ext uri="{FF2B5EF4-FFF2-40B4-BE49-F238E27FC236}">
                  <a16:creationId xmlns:a16="http://schemas.microsoft.com/office/drawing/2014/main" id="{55E00914-6BD5-64B4-12E6-226698CB65B3}"/>
                </a:ext>
              </a:extLst>
            </p:cNvPr>
            <p:cNvSpPr/>
            <p:nvPr/>
          </p:nvSpPr>
          <p:spPr>
            <a:xfrm>
              <a:off x="5532986" y="4630568"/>
              <a:ext cx="54132" cy="3814"/>
            </a:xfrm>
            <a:custGeom>
              <a:avLst/>
              <a:gdLst/>
              <a:ahLst/>
              <a:cxnLst/>
              <a:rect l="l" t="t" r="r" b="b"/>
              <a:pathLst>
                <a:path w="1689" h="119" extrusionOk="0">
                  <a:moveTo>
                    <a:pt x="41" y="1"/>
                  </a:moveTo>
                  <a:cubicBezTo>
                    <a:pt x="15" y="1"/>
                    <a:pt x="1" y="2"/>
                    <a:pt x="1" y="5"/>
                  </a:cubicBezTo>
                  <a:cubicBezTo>
                    <a:pt x="344" y="78"/>
                    <a:pt x="700" y="119"/>
                    <a:pt x="1053" y="119"/>
                  </a:cubicBezTo>
                  <a:cubicBezTo>
                    <a:pt x="1267" y="119"/>
                    <a:pt x="1480" y="104"/>
                    <a:pt x="1689" y="72"/>
                  </a:cubicBezTo>
                  <a:cubicBezTo>
                    <a:pt x="1689" y="56"/>
                    <a:pt x="1321" y="56"/>
                    <a:pt x="853" y="39"/>
                  </a:cubicBezTo>
                  <a:cubicBezTo>
                    <a:pt x="475" y="25"/>
                    <a:pt x="151" y="1"/>
                    <a:pt x="4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4" name="Google Shape;1101;p35">
              <a:extLst>
                <a:ext uri="{FF2B5EF4-FFF2-40B4-BE49-F238E27FC236}">
                  <a16:creationId xmlns:a16="http://schemas.microsoft.com/office/drawing/2014/main" id="{9D224C2C-1C7B-98A4-E2A9-C1017575F8C4}"/>
                </a:ext>
              </a:extLst>
            </p:cNvPr>
            <p:cNvSpPr/>
            <p:nvPr/>
          </p:nvSpPr>
          <p:spPr>
            <a:xfrm>
              <a:off x="5496064" y="4629542"/>
              <a:ext cx="5897" cy="10865"/>
            </a:xfrm>
            <a:custGeom>
              <a:avLst/>
              <a:gdLst/>
              <a:ahLst/>
              <a:cxnLst/>
              <a:rect l="l" t="t" r="r" b="b"/>
              <a:pathLst>
                <a:path w="184" h="339" extrusionOk="0">
                  <a:moveTo>
                    <a:pt x="25" y="1"/>
                  </a:moveTo>
                  <a:cubicBezTo>
                    <a:pt x="22" y="1"/>
                    <a:pt x="19" y="2"/>
                    <a:pt x="17" y="4"/>
                  </a:cubicBezTo>
                  <a:cubicBezTo>
                    <a:pt x="0" y="4"/>
                    <a:pt x="50" y="71"/>
                    <a:pt x="84" y="171"/>
                  </a:cubicBezTo>
                  <a:cubicBezTo>
                    <a:pt x="117" y="255"/>
                    <a:pt x="134" y="338"/>
                    <a:pt x="150" y="338"/>
                  </a:cubicBezTo>
                  <a:cubicBezTo>
                    <a:pt x="184" y="322"/>
                    <a:pt x="184" y="238"/>
                    <a:pt x="150" y="138"/>
                  </a:cubicBezTo>
                  <a:cubicBezTo>
                    <a:pt x="107" y="50"/>
                    <a:pt x="50" y="1"/>
                    <a:pt x="25"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5" name="Google Shape;1102;p35">
              <a:extLst>
                <a:ext uri="{FF2B5EF4-FFF2-40B4-BE49-F238E27FC236}">
                  <a16:creationId xmlns:a16="http://schemas.microsoft.com/office/drawing/2014/main" id="{256DDBF4-9895-086A-7DF9-33610C597765}"/>
                </a:ext>
              </a:extLst>
            </p:cNvPr>
            <p:cNvSpPr/>
            <p:nvPr/>
          </p:nvSpPr>
          <p:spPr>
            <a:xfrm>
              <a:off x="5483212" y="4611850"/>
              <a:ext cx="7500" cy="7275"/>
            </a:xfrm>
            <a:custGeom>
              <a:avLst/>
              <a:gdLst/>
              <a:ahLst/>
              <a:cxnLst/>
              <a:rect l="l" t="t" r="r" b="b"/>
              <a:pathLst>
                <a:path w="234" h="227" extrusionOk="0">
                  <a:moveTo>
                    <a:pt x="13" y="0"/>
                  </a:moveTo>
                  <a:cubicBezTo>
                    <a:pt x="7" y="0"/>
                    <a:pt x="3" y="2"/>
                    <a:pt x="0" y="5"/>
                  </a:cubicBezTo>
                  <a:cubicBezTo>
                    <a:pt x="0" y="21"/>
                    <a:pt x="33" y="72"/>
                    <a:pt x="84" y="138"/>
                  </a:cubicBezTo>
                  <a:cubicBezTo>
                    <a:pt x="139" y="194"/>
                    <a:pt x="183" y="226"/>
                    <a:pt x="206" y="226"/>
                  </a:cubicBezTo>
                  <a:cubicBezTo>
                    <a:pt x="211" y="226"/>
                    <a:pt x="214" y="225"/>
                    <a:pt x="217" y="222"/>
                  </a:cubicBezTo>
                  <a:cubicBezTo>
                    <a:pt x="234" y="222"/>
                    <a:pt x="201" y="155"/>
                    <a:pt x="134" y="88"/>
                  </a:cubicBezTo>
                  <a:cubicBezTo>
                    <a:pt x="92" y="33"/>
                    <a:pt x="39" y="0"/>
                    <a:pt x="13"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6" name="Google Shape;1103;p35">
              <a:extLst>
                <a:ext uri="{FF2B5EF4-FFF2-40B4-BE49-F238E27FC236}">
                  <a16:creationId xmlns:a16="http://schemas.microsoft.com/office/drawing/2014/main" id="{B48403BE-450F-B8F7-4913-1BCA870E9B57}"/>
                </a:ext>
              </a:extLst>
            </p:cNvPr>
            <p:cNvSpPr/>
            <p:nvPr/>
          </p:nvSpPr>
          <p:spPr>
            <a:xfrm>
              <a:off x="5463918" y="4602428"/>
              <a:ext cx="11282" cy="4872"/>
            </a:xfrm>
            <a:custGeom>
              <a:avLst/>
              <a:gdLst/>
              <a:ahLst/>
              <a:cxnLst/>
              <a:rect l="l" t="t" r="r" b="b"/>
              <a:pathLst>
                <a:path w="352" h="152" extrusionOk="0">
                  <a:moveTo>
                    <a:pt x="103" y="0"/>
                  </a:moveTo>
                  <a:cubicBezTo>
                    <a:pt x="40" y="0"/>
                    <a:pt x="1" y="20"/>
                    <a:pt x="1" y="31"/>
                  </a:cubicBezTo>
                  <a:cubicBezTo>
                    <a:pt x="1" y="48"/>
                    <a:pt x="84" y="48"/>
                    <a:pt x="168" y="81"/>
                  </a:cubicBezTo>
                  <a:cubicBezTo>
                    <a:pt x="240" y="110"/>
                    <a:pt x="299" y="152"/>
                    <a:pt x="325" y="152"/>
                  </a:cubicBezTo>
                  <a:cubicBezTo>
                    <a:pt x="329" y="152"/>
                    <a:pt x="332" y="151"/>
                    <a:pt x="335" y="148"/>
                  </a:cubicBezTo>
                  <a:cubicBezTo>
                    <a:pt x="351" y="148"/>
                    <a:pt x="301" y="65"/>
                    <a:pt x="201" y="15"/>
                  </a:cubicBezTo>
                  <a:cubicBezTo>
                    <a:pt x="165" y="4"/>
                    <a:pt x="132" y="0"/>
                    <a:pt x="103"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7" name="Google Shape;1104;p35">
              <a:extLst>
                <a:ext uri="{FF2B5EF4-FFF2-40B4-BE49-F238E27FC236}">
                  <a16:creationId xmlns:a16="http://schemas.microsoft.com/office/drawing/2014/main" id="{A0768FFE-9327-D97B-CB2B-9BCDC61FB614}"/>
                </a:ext>
              </a:extLst>
            </p:cNvPr>
            <p:cNvSpPr/>
            <p:nvPr/>
          </p:nvSpPr>
          <p:spPr>
            <a:xfrm>
              <a:off x="5450009" y="4598902"/>
              <a:ext cx="5897" cy="3333"/>
            </a:xfrm>
            <a:custGeom>
              <a:avLst/>
              <a:gdLst/>
              <a:ahLst/>
              <a:cxnLst/>
              <a:rect l="l" t="t" r="r" b="b"/>
              <a:pathLst>
                <a:path w="184" h="104" extrusionOk="0">
                  <a:moveTo>
                    <a:pt x="19" y="1"/>
                  </a:moveTo>
                  <a:cubicBezTo>
                    <a:pt x="11" y="1"/>
                    <a:pt x="5" y="3"/>
                    <a:pt x="0" y="8"/>
                  </a:cubicBezTo>
                  <a:cubicBezTo>
                    <a:pt x="0" y="41"/>
                    <a:pt x="34" y="58"/>
                    <a:pt x="84" y="91"/>
                  </a:cubicBezTo>
                  <a:cubicBezTo>
                    <a:pt x="109" y="100"/>
                    <a:pt x="130" y="104"/>
                    <a:pt x="146" y="104"/>
                  </a:cubicBezTo>
                  <a:cubicBezTo>
                    <a:pt x="163" y="104"/>
                    <a:pt x="176" y="100"/>
                    <a:pt x="184" y="91"/>
                  </a:cubicBezTo>
                  <a:cubicBezTo>
                    <a:pt x="184" y="75"/>
                    <a:pt x="151" y="41"/>
                    <a:pt x="100" y="24"/>
                  </a:cubicBezTo>
                  <a:cubicBezTo>
                    <a:pt x="65" y="13"/>
                    <a:pt x="38" y="1"/>
                    <a:pt x="19"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8" name="Google Shape;1105;p35">
              <a:extLst>
                <a:ext uri="{FF2B5EF4-FFF2-40B4-BE49-F238E27FC236}">
                  <a16:creationId xmlns:a16="http://schemas.microsoft.com/office/drawing/2014/main" id="{A80CBFAF-F43B-8E3F-62C0-673534ED3D55}"/>
                </a:ext>
              </a:extLst>
            </p:cNvPr>
            <p:cNvSpPr/>
            <p:nvPr/>
          </p:nvSpPr>
          <p:spPr>
            <a:xfrm>
              <a:off x="5444111" y="4567525"/>
              <a:ext cx="186916" cy="22531"/>
            </a:xfrm>
            <a:custGeom>
              <a:avLst/>
              <a:gdLst/>
              <a:ahLst/>
              <a:cxnLst/>
              <a:rect l="l" t="t" r="r" b="b"/>
              <a:pathLst>
                <a:path w="5832" h="703" extrusionOk="0">
                  <a:moveTo>
                    <a:pt x="5832" y="1"/>
                  </a:moveTo>
                  <a:lnTo>
                    <a:pt x="0" y="252"/>
                  </a:lnTo>
                  <a:lnTo>
                    <a:pt x="34" y="619"/>
                  </a:lnTo>
                  <a:lnTo>
                    <a:pt x="5815" y="703"/>
                  </a:lnTo>
                  <a:lnTo>
                    <a:pt x="5832" y="1"/>
                  </a:lnTo>
                  <a:close/>
                </a:path>
              </a:pathLst>
            </a:custGeom>
            <a:solidFill>
              <a:srgbClr val="00000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29" name="Google Shape;1106;p35">
              <a:extLst>
                <a:ext uri="{FF2B5EF4-FFF2-40B4-BE49-F238E27FC236}">
                  <a16:creationId xmlns:a16="http://schemas.microsoft.com/office/drawing/2014/main" id="{96B78A2B-95DF-8CA0-5E17-EE2A8C3DCA04}"/>
                </a:ext>
              </a:extLst>
            </p:cNvPr>
            <p:cNvSpPr/>
            <p:nvPr/>
          </p:nvSpPr>
          <p:spPr>
            <a:xfrm>
              <a:off x="5735959" y="4522559"/>
              <a:ext cx="344890" cy="152526"/>
            </a:xfrm>
            <a:custGeom>
              <a:avLst/>
              <a:gdLst/>
              <a:ahLst/>
              <a:cxnLst/>
              <a:rect l="l" t="t" r="r" b="b"/>
              <a:pathLst>
                <a:path w="10761" h="4759" extrusionOk="0">
                  <a:moveTo>
                    <a:pt x="34" y="0"/>
                  </a:moveTo>
                  <a:lnTo>
                    <a:pt x="1" y="4528"/>
                  </a:lnTo>
                  <a:lnTo>
                    <a:pt x="351" y="4562"/>
                  </a:lnTo>
                  <a:cubicBezTo>
                    <a:pt x="1407" y="4617"/>
                    <a:pt x="4606" y="4759"/>
                    <a:pt x="6974" y="4759"/>
                  </a:cubicBezTo>
                  <a:cubicBezTo>
                    <a:pt x="8204" y="4759"/>
                    <a:pt x="9209" y="4720"/>
                    <a:pt x="9575" y="4612"/>
                  </a:cubicBezTo>
                  <a:cubicBezTo>
                    <a:pt x="10761" y="4244"/>
                    <a:pt x="5849" y="3125"/>
                    <a:pt x="5849" y="3125"/>
                  </a:cubicBezTo>
                  <a:lnTo>
                    <a:pt x="5832" y="17"/>
                  </a:lnTo>
                  <a:lnTo>
                    <a:pt x="34" y="0"/>
                  </a:ln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0" name="Google Shape;1107;p35">
              <a:extLst>
                <a:ext uri="{FF2B5EF4-FFF2-40B4-BE49-F238E27FC236}">
                  <a16:creationId xmlns:a16="http://schemas.microsoft.com/office/drawing/2014/main" id="{6D3079B2-4FD3-18CC-8D46-7A93DC09E11A}"/>
                </a:ext>
              </a:extLst>
            </p:cNvPr>
            <p:cNvSpPr/>
            <p:nvPr/>
          </p:nvSpPr>
          <p:spPr>
            <a:xfrm>
              <a:off x="5735959" y="4643035"/>
              <a:ext cx="319731" cy="31569"/>
            </a:xfrm>
            <a:custGeom>
              <a:avLst/>
              <a:gdLst/>
              <a:ahLst/>
              <a:cxnLst/>
              <a:rect l="l" t="t" r="r" b="b"/>
              <a:pathLst>
                <a:path w="9976" h="985" extrusionOk="0">
                  <a:moveTo>
                    <a:pt x="8255" y="1"/>
                  </a:moveTo>
                  <a:cubicBezTo>
                    <a:pt x="7904" y="17"/>
                    <a:pt x="7737" y="736"/>
                    <a:pt x="7737" y="736"/>
                  </a:cubicBezTo>
                  <a:lnTo>
                    <a:pt x="17" y="636"/>
                  </a:lnTo>
                  <a:lnTo>
                    <a:pt x="1" y="769"/>
                  </a:lnTo>
                  <a:cubicBezTo>
                    <a:pt x="1529" y="909"/>
                    <a:pt x="4066" y="985"/>
                    <a:pt x="6170" y="985"/>
                  </a:cubicBezTo>
                  <a:cubicBezTo>
                    <a:pt x="8093" y="985"/>
                    <a:pt x="9655" y="922"/>
                    <a:pt x="9758" y="786"/>
                  </a:cubicBezTo>
                  <a:cubicBezTo>
                    <a:pt x="9976" y="502"/>
                    <a:pt x="8255" y="1"/>
                    <a:pt x="8255" y="1"/>
                  </a:cubicBezTo>
                  <a:close/>
                </a:path>
              </a:pathLst>
            </a:custGeom>
            <a:solidFill>
              <a:srgbClr val="FFFFFF"/>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1" name="Google Shape;1108;p35">
              <a:extLst>
                <a:ext uri="{FF2B5EF4-FFF2-40B4-BE49-F238E27FC236}">
                  <a16:creationId xmlns:a16="http://schemas.microsoft.com/office/drawing/2014/main" id="{D2701BAC-ED7D-71BC-06FB-FF29F725C5CC}"/>
                </a:ext>
              </a:extLst>
            </p:cNvPr>
            <p:cNvSpPr/>
            <p:nvPr/>
          </p:nvSpPr>
          <p:spPr>
            <a:xfrm>
              <a:off x="5733267" y="4663387"/>
              <a:ext cx="315468" cy="5384"/>
            </a:xfrm>
            <a:custGeom>
              <a:avLst/>
              <a:gdLst/>
              <a:ahLst/>
              <a:cxnLst/>
              <a:rect l="l" t="t" r="r" b="b"/>
              <a:pathLst>
                <a:path w="9843" h="168" extrusionOk="0">
                  <a:moveTo>
                    <a:pt x="1" y="1"/>
                  </a:moveTo>
                  <a:cubicBezTo>
                    <a:pt x="34" y="17"/>
                    <a:pt x="68" y="17"/>
                    <a:pt x="101" y="17"/>
                  </a:cubicBezTo>
                  <a:lnTo>
                    <a:pt x="385" y="34"/>
                  </a:lnTo>
                  <a:lnTo>
                    <a:pt x="1438" y="84"/>
                  </a:lnTo>
                  <a:cubicBezTo>
                    <a:pt x="2323" y="118"/>
                    <a:pt x="3560" y="151"/>
                    <a:pt x="4913" y="168"/>
                  </a:cubicBezTo>
                  <a:cubicBezTo>
                    <a:pt x="6283" y="168"/>
                    <a:pt x="7503" y="151"/>
                    <a:pt x="8405" y="118"/>
                  </a:cubicBezTo>
                  <a:lnTo>
                    <a:pt x="9458" y="84"/>
                  </a:lnTo>
                  <a:lnTo>
                    <a:pt x="9742" y="68"/>
                  </a:lnTo>
                  <a:cubicBezTo>
                    <a:pt x="9775" y="68"/>
                    <a:pt x="9809" y="68"/>
                    <a:pt x="9842" y="51"/>
                  </a:cubicBezTo>
                  <a:lnTo>
                    <a:pt x="9458" y="51"/>
                  </a:lnTo>
                  <a:lnTo>
                    <a:pt x="8405" y="68"/>
                  </a:lnTo>
                  <a:cubicBezTo>
                    <a:pt x="7767" y="79"/>
                    <a:pt x="6971" y="91"/>
                    <a:pt x="6074" y="91"/>
                  </a:cubicBezTo>
                  <a:cubicBezTo>
                    <a:pt x="5703" y="91"/>
                    <a:pt x="5315" y="89"/>
                    <a:pt x="4913" y="84"/>
                  </a:cubicBezTo>
                  <a:cubicBezTo>
                    <a:pt x="3560" y="84"/>
                    <a:pt x="2340" y="51"/>
                    <a:pt x="1438" y="34"/>
                  </a:cubicBezTo>
                  <a:cubicBezTo>
                    <a:pt x="1020" y="17"/>
                    <a:pt x="669" y="17"/>
                    <a:pt x="385"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2" name="Google Shape;1109;p35">
              <a:extLst>
                <a:ext uri="{FF2B5EF4-FFF2-40B4-BE49-F238E27FC236}">
                  <a16:creationId xmlns:a16="http://schemas.microsoft.com/office/drawing/2014/main" id="{87BB223A-A6C2-3B79-4A20-F3349A0A59EF}"/>
                </a:ext>
              </a:extLst>
            </p:cNvPr>
            <p:cNvSpPr/>
            <p:nvPr/>
          </p:nvSpPr>
          <p:spPr>
            <a:xfrm>
              <a:off x="5982840" y="4640888"/>
              <a:ext cx="18749" cy="28973"/>
            </a:xfrm>
            <a:custGeom>
              <a:avLst/>
              <a:gdLst/>
              <a:ahLst/>
              <a:cxnLst/>
              <a:rect l="l" t="t" r="r" b="b"/>
              <a:pathLst>
                <a:path w="585" h="904" extrusionOk="0">
                  <a:moveTo>
                    <a:pt x="585" y="1"/>
                  </a:moveTo>
                  <a:lnTo>
                    <a:pt x="585" y="1"/>
                  </a:lnTo>
                  <a:cubicBezTo>
                    <a:pt x="234" y="151"/>
                    <a:pt x="0" y="519"/>
                    <a:pt x="34" y="903"/>
                  </a:cubicBezTo>
                  <a:cubicBezTo>
                    <a:pt x="100" y="536"/>
                    <a:pt x="301" y="218"/>
                    <a:pt x="585"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3" name="Google Shape;1110;p35">
              <a:extLst>
                <a:ext uri="{FF2B5EF4-FFF2-40B4-BE49-F238E27FC236}">
                  <a16:creationId xmlns:a16="http://schemas.microsoft.com/office/drawing/2014/main" id="{E827DE35-0153-5354-A8DB-271CFCFE708D}"/>
                </a:ext>
              </a:extLst>
            </p:cNvPr>
            <p:cNvSpPr/>
            <p:nvPr/>
          </p:nvSpPr>
          <p:spPr>
            <a:xfrm>
              <a:off x="5928195" y="4626369"/>
              <a:ext cx="11282" cy="15160"/>
            </a:xfrm>
            <a:custGeom>
              <a:avLst/>
              <a:gdLst/>
              <a:ahLst/>
              <a:cxnLst/>
              <a:rect l="l" t="t" r="r" b="b"/>
              <a:pathLst>
                <a:path w="352" h="473" extrusionOk="0">
                  <a:moveTo>
                    <a:pt x="330" y="1"/>
                  </a:moveTo>
                  <a:cubicBezTo>
                    <a:pt x="306" y="1"/>
                    <a:pt x="229" y="96"/>
                    <a:pt x="151" y="220"/>
                  </a:cubicBezTo>
                  <a:cubicBezTo>
                    <a:pt x="68" y="354"/>
                    <a:pt x="1" y="471"/>
                    <a:pt x="18" y="471"/>
                  </a:cubicBezTo>
                  <a:cubicBezTo>
                    <a:pt x="19" y="472"/>
                    <a:pt x="20" y="472"/>
                    <a:pt x="22" y="472"/>
                  </a:cubicBezTo>
                  <a:cubicBezTo>
                    <a:pt x="47" y="472"/>
                    <a:pt x="124" y="377"/>
                    <a:pt x="201" y="253"/>
                  </a:cubicBezTo>
                  <a:cubicBezTo>
                    <a:pt x="285" y="120"/>
                    <a:pt x="352" y="3"/>
                    <a:pt x="335" y="3"/>
                  </a:cubicBezTo>
                  <a:cubicBezTo>
                    <a:pt x="334" y="2"/>
                    <a:pt x="332" y="1"/>
                    <a:pt x="330"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4" name="Google Shape;1111;p35">
              <a:extLst>
                <a:ext uri="{FF2B5EF4-FFF2-40B4-BE49-F238E27FC236}">
                  <a16:creationId xmlns:a16="http://schemas.microsoft.com/office/drawing/2014/main" id="{0240ED9A-9795-9F61-8DCE-667440DC2A05}"/>
                </a:ext>
              </a:extLst>
            </p:cNvPr>
            <p:cNvSpPr/>
            <p:nvPr/>
          </p:nvSpPr>
          <p:spPr>
            <a:xfrm>
              <a:off x="5913740" y="4623132"/>
              <a:ext cx="12371" cy="10416"/>
            </a:xfrm>
            <a:custGeom>
              <a:avLst/>
              <a:gdLst/>
              <a:ahLst/>
              <a:cxnLst/>
              <a:rect l="l" t="t" r="r" b="b"/>
              <a:pathLst>
                <a:path w="386" h="325" extrusionOk="0">
                  <a:moveTo>
                    <a:pt x="361" y="1"/>
                  </a:moveTo>
                  <a:cubicBezTo>
                    <a:pt x="334" y="1"/>
                    <a:pt x="258" y="62"/>
                    <a:pt x="168" y="137"/>
                  </a:cubicBezTo>
                  <a:cubicBezTo>
                    <a:pt x="68" y="221"/>
                    <a:pt x="1" y="321"/>
                    <a:pt x="1" y="321"/>
                  </a:cubicBezTo>
                  <a:cubicBezTo>
                    <a:pt x="3" y="323"/>
                    <a:pt x="6" y="324"/>
                    <a:pt x="11" y="324"/>
                  </a:cubicBezTo>
                  <a:cubicBezTo>
                    <a:pt x="43" y="324"/>
                    <a:pt x="130" y="275"/>
                    <a:pt x="218" y="187"/>
                  </a:cubicBezTo>
                  <a:cubicBezTo>
                    <a:pt x="318" y="104"/>
                    <a:pt x="385" y="20"/>
                    <a:pt x="368" y="4"/>
                  </a:cubicBezTo>
                  <a:cubicBezTo>
                    <a:pt x="367" y="2"/>
                    <a:pt x="364" y="1"/>
                    <a:pt x="36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5" name="Google Shape;1112;p35">
              <a:extLst>
                <a:ext uri="{FF2B5EF4-FFF2-40B4-BE49-F238E27FC236}">
                  <a16:creationId xmlns:a16="http://schemas.microsoft.com/office/drawing/2014/main" id="{C41879D8-B481-70D9-29C2-612F58674AA7}"/>
                </a:ext>
              </a:extLst>
            </p:cNvPr>
            <p:cNvSpPr/>
            <p:nvPr/>
          </p:nvSpPr>
          <p:spPr>
            <a:xfrm>
              <a:off x="5904638" y="4615055"/>
              <a:ext cx="19326" cy="2436"/>
            </a:xfrm>
            <a:custGeom>
              <a:avLst/>
              <a:gdLst/>
              <a:ahLst/>
              <a:cxnLst/>
              <a:rect l="l" t="t" r="r" b="b"/>
              <a:pathLst>
                <a:path w="603" h="76" extrusionOk="0">
                  <a:moveTo>
                    <a:pt x="301" y="1"/>
                  </a:moveTo>
                  <a:cubicBezTo>
                    <a:pt x="201" y="1"/>
                    <a:pt x="101" y="13"/>
                    <a:pt x="1" y="38"/>
                  </a:cubicBezTo>
                  <a:cubicBezTo>
                    <a:pt x="101" y="63"/>
                    <a:pt x="201" y="76"/>
                    <a:pt x="301" y="76"/>
                  </a:cubicBezTo>
                  <a:cubicBezTo>
                    <a:pt x="402" y="76"/>
                    <a:pt x="502" y="63"/>
                    <a:pt x="602" y="38"/>
                  </a:cubicBezTo>
                  <a:cubicBezTo>
                    <a:pt x="502" y="13"/>
                    <a:pt x="402" y="1"/>
                    <a:pt x="30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6" name="Google Shape;1113;p35">
              <a:extLst>
                <a:ext uri="{FF2B5EF4-FFF2-40B4-BE49-F238E27FC236}">
                  <a16:creationId xmlns:a16="http://schemas.microsoft.com/office/drawing/2014/main" id="{37B44438-349F-7F01-FD83-01C1E212B0BE}"/>
                </a:ext>
              </a:extLst>
            </p:cNvPr>
            <p:cNvSpPr/>
            <p:nvPr/>
          </p:nvSpPr>
          <p:spPr>
            <a:xfrm>
              <a:off x="5901433" y="4603421"/>
              <a:ext cx="21986" cy="3429"/>
            </a:xfrm>
            <a:custGeom>
              <a:avLst/>
              <a:gdLst/>
              <a:ahLst/>
              <a:cxnLst/>
              <a:rect l="l" t="t" r="r" b="b"/>
              <a:pathLst>
                <a:path w="686" h="107" extrusionOk="0">
                  <a:moveTo>
                    <a:pt x="0" y="0"/>
                  </a:moveTo>
                  <a:cubicBezTo>
                    <a:pt x="124" y="72"/>
                    <a:pt x="266" y="106"/>
                    <a:pt x="412" y="106"/>
                  </a:cubicBezTo>
                  <a:cubicBezTo>
                    <a:pt x="503" y="106"/>
                    <a:pt x="595" y="93"/>
                    <a:pt x="686" y="67"/>
                  </a:cubicBezTo>
                  <a:cubicBezTo>
                    <a:pt x="569" y="50"/>
                    <a:pt x="452" y="34"/>
                    <a:pt x="335" y="34"/>
                  </a:cubicBezTo>
                  <a:cubicBezTo>
                    <a:pt x="218" y="17"/>
                    <a:pt x="117" y="0"/>
                    <a:pt x="0"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7" name="Google Shape;1114;p35">
              <a:extLst>
                <a:ext uri="{FF2B5EF4-FFF2-40B4-BE49-F238E27FC236}">
                  <a16:creationId xmlns:a16="http://schemas.microsoft.com/office/drawing/2014/main" id="{1376365C-DDFA-2A12-3E7D-8F4A00BFB0FA}"/>
                </a:ext>
              </a:extLst>
            </p:cNvPr>
            <p:cNvSpPr/>
            <p:nvPr/>
          </p:nvSpPr>
          <p:spPr>
            <a:xfrm>
              <a:off x="5935182" y="4609062"/>
              <a:ext cx="35351" cy="19550"/>
            </a:xfrm>
            <a:custGeom>
              <a:avLst/>
              <a:gdLst/>
              <a:ahLst/>
              <a:cxnLst/>
              <a:rect l="l" t="t" r="r" b="b"/>
              <a:pathLst>
                <a:path w="1103" h="610" extrusionOk="0">
                  <a:moveTo>
                    <a:pt x="729" y="63"/>
                  </a:moveTo>
                  <a:cubicBezTo>
                    <a:pt x="821" y="63"/>
                    <a:pt x="912" y="85"/>
                    <a:pt x="1003" y="125"/>
                  </a:cubicBezTo>
                  <a:cubicBezTo>
                    <a:pt x="1053" y="175"/>
                    <a:pt x="1036" y="242"/>
                    <a:pt x="969" y="275"/>
                  </a:cubicBezTo>
                  <a:cubicBezTo>
                    <a:pt x="902" y="309"/>
                    <a:pt x="819" y="342"/>
                    <a:pt x="752" y="359"/>
                  </a:cubicBezTo>
                  <a:cubicBezTo>
                    <a:pt x="635" y="409"/>
                    <a:pt x="501" y="443"/>
                    <a:pt x="368" y="459"/>
                  </a:cubicBezTo>
                  <a:cubicBezTo>
                    <a:pt x="262" y="484"/>
                    <a:pt x="171" y="492"/>
                    <a:pt x="107" y="497"/>
                  </a:cubicBezTo>
                  <a:lnTo>
                    <a:pt x="107" y="497"/>
                  </a:lnTo>
                  <a:cubicBezTo>
                    <a:pt x="138" y="425"/>
                    <a:pt x="179" y="359"/>
                    <a:pt x="234" y="292"/>
                  </a:cubicBezTo>
                  <a:cubicBezTo>
                    <a:pt x="318" y="192"/>
                    <a:pt x="435" y="125"/>
                    <a:pt x="551" y="92"/>
                  </a:cubicBezTo>
                  <a:cubicBezTo>
                    <a:pt x="611" y="72"/>
                    <a:pt x="670" y="63"/>
                    <a:pt x="729" y="63"/>
                  </a:cubicBezTo>
                  <a:close/>
                  <a:moveTo>
                    <a:pt x="730" y="0"/>
                  </a:moveTo>
                  <a:cubicBezTo>
                    <a:pt x="525" y="0"/>
                    <a:pt x="322" y="93"/>
                    <a:pt x="201" y="259"/>
                  </a:cubicBezTo>
                  <a:cubicBezTo>
                    <a:pt x="137" y="339"/>
                    <a:pt x="103" y="419"/>
                    <a:pt x="71" y="499"/>
                  </a:cubicBezTo>
                  <a:lnTo>
                    <a:pt x="71" y="499"/>
                  </a:lnTo>
                  <a:cubicBezTo>
                    <a:pt x="26" y="501"/>
                    <a:pt x="0" y="502"/>
                    <a:pt x="0" y="509"/>
                  </a:cubicBezTo>
                  <a:cubicBezTo>
                    <a:pt x="23" y="512"/>
                    <a:pt x="45" y="515"/>
                    <a:pt x="67" y="516"/>
                  </a:cubicBezTo>
                  <a:lnTo>
                    <a:pt x="67" y="516"/>
                  </a:lnTo>
                  <a:cubicBezTo>
                    <a:pt x="65" y="548"/>
                    <a:pt x="51" y="579"/>
                    <a:pt x="67" y="610"/>
                  </a:cubicBezTo>
                  <a:cubicBezTo>
                    <a:pt x="76" y="578"/>
                    <a:pt x="86" y="548"/>
                    <a:pt x="98" y="519"/>
                  </a:cubicBezTo>
                  <a:lnTo>
                    <a:pt x="98" y="519"/>
                  </a:lnTo>
                  <a:cubicBezTo>
                    <a:pt x="130" y="521"/>
                    <a:pt x="161" y="522"/>
                    <a:pt x="192" y="522"/>
                  </a:cubicBezTo>
                  <a:cubicBezTo>
                    <a:pt x="255" y="522"/>
                    <a:pt x="318" y="518"/>
                    <a:pt x="384" y="509"/>
                  </a:cubicBezTo>
                  <a:cubicBezTo>
                    <a:pt x="518" y="493"/>
                    <a:pt x="652" y="459"/>
                    <a:pt x="769" y="426"/>
                  </a:cubicBezTo>
                  <a:cubicBezTo>
                    <a:pt x="852" y="409"/>
                    <a:pt x="936" y="376"/>
                    <a:pt x="1003" y="326"/>
                  </a:cubicBezTo>
                  <a:cubicBezTo>
                    <a:pt x="1053" y="309"/>
                    <a:pt x="1086" y="259"/>
                    <a:pt x="1103" y="225"/>
                  </a:cubicBezTo>
                  <a:cubicBezTo>
                    <a:pt x="1103" y="159"/>
                    <a:pt x="1086" y="108"/>
                    <a:pt x="1036" y="75"/>
                  </a:cubicBezTo>
                  <a:cubicBezTo>
                    <a:pt x="940" y="24"/>
                    <a:pt x="835" y="0"/>
                    <a:pt x="730"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8" name="Google Shape;1115;p35">
              <a:extLst>
                <a:ext uri="{FF2B5EF4-FFF2-40B4-BE49-F238E27FC236}">
                  <a16:creationId xmlns:a16="http://schemas.microsoft.com/office/drawing/2014/main" id="{C8F97D91-41AA-E78C-6F01-56A459792C8A}"/>
                </a:ext>
              </a:extLst>
            </p:cNvPr>
            <p:cNvSpPr/>
            <p:nvPr/>
          </p:nvSpPr>
          <p:spPr>
            <a:xfrm>
              <a:off x="5922329" y="4602876"/>
              <a:ext cx="18236" cy="23076"/>
            </a:xfrm>
            <a:custGeom>
              <a:avLst/>
              <a:gdLst/>
              <a:ahLst/>
              <a:cxnLst/>
              <a:rect l="l" t="t" r="r" b="b"/>
              <a:pathLst>
                <a:path w="569" h="720" extrusionOk="0">
                  <a:moveTo>
                    <a:pt x="134" y="1"/>
                  </a:moveTo>
                  <a:cubicBezTo>
                    <a:pt x="50" y="17"/>
                    <a:pt x="0" y="101"/>
                    <a:pt x="17" y="168"/>
                  </a:cubicBezTo>
                  <a:cubicBezTo>
                    <a:pt x="34" y="235"/>
                    <a:pt x="50" y="285"/>
                    <a:pt x="84" y="335"/>
                  </a:cubicBezTo>
                  <a:cubicBezTo>
                    <a:pt x="134" y="418"/>
                    <a:pt x="184" y="502"/>
                    <a:pt x="251" y="569"/>
                  </a:cubicBezTo>
                  <a:cubicBezTo>
                    <a:pt x="318" y="636"/>
                    <a:pt x="384" y="686"/>
                    <a:pt x="468" y="719"/>
                  </a:cubicBezTo>
                  <a:cubicBezTo>
                    <a:pt x="485" y="702"/>
                    <a:pt x="401" y="652"/>
                    <a:pt x="301" y="535"/>
                  </a:cubicBezTo>
                  <a:cubicBezTo>
                    <a:pt x="234" y="468"/>
                    <a:pt x="184" y="385"/>
                    <a:pt x="134" y="301"/>
                  </a:cubicBezTo>
                  <a:cubicBezTo>
                    <a:pt x="84" y="235"/>
                    <a:pt x="50" y="84"/>
                    <a:pt x="150" y="67"/>
                  </a:cubicBezTo>
                  <a:cubicBezTo>
                    <a:pt x="234" y="67"/>
                    <a:pt x="334" y="151"/>
                    <a:pt x="384" y="235"/>
                  </a:cubicBezTo>
                  <a:cubicBezTo>
                    <a:pt x="451" y="301"/>
                    <a:pt x="485" y="385"/>
                    <a:pt x="501" y="468"/>
                  </a:cubicBezTo>
                  <a:cubicBezTo>
                    <a:pt x="501" y="552"/>
                    <a:pt x="501" y="636"/>
                    <a:pt x="501" y="719"/>
                  </a:cubicBezTo>
                  <a:cubicBezTo>
                    <a:pt x="551" y="652"/>
                    <a:pt x="568" y="552"/>
                    <a:pt x="551" y="468"/>
                  </a:cubicBezTo>
                  <a:cubicBezTo>
                    <a:pt x="535" y="368"/>
                    <a:pt x="501" y="268"/>
                    <a:pt x="451" y="184"/>
                  </a:cubicBezTo>
                  <a:cubicBezTo>
                    <a:pt x="384" y="84"/>
                    <a:pt x="267" y="1"/>
                    <a:pt x="134"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39" name="Google Shape;1116;p35">
              <a:extLst>
                <a:ext uri="{FF2B5EF4-FFF2-40B4-BE49-F238E27FC236}">
                  <a16:creationId xmlns:a16="http://schemas.microsoft.com/office/drawing/2014/main" id="{F019217A-1292-5BBA-A80C-D03376936B31}"/>
                </a:ext>
              </a:extLst>
            </p:cNvPr>
            <p:cNvSpPr/>
            <p:nvPr/>
          </p:nvSpPr>
          <p:spPr>
            <a:xfrm>
              <a:off x="5737016" y="4611434"/>
              <a:ext cx="66440" cy="54132"/>
            </a:xfrm>
            <a:custGeom>
              <a:avLst/>
              <a:gdLst/>
              <a:ahLst/>
              <a:cxnLst/>
              <a:rect l="l" t="t" r="r" b="b"/>
              <a:pathLst>
                <a:path w="2073" h="1689" extrusionOk="0">
                  <a:moveTo>
                    <a:pt x="435" y="1"/>
                  </a:moveTo>
                  <a:cubicBezTo>
                    <a:pt x="335" y="1"/>
                    <a:pt x="235" y="1"/>
                    <a:pt x="118" y="18"/>
                  </a:cubicBezTo>
                  <a:cubicBezTo>
                    <a:pt x="84" y="18"/>
                    <a:pt x="51" y="18"/>
                    <a:pt x="1" y="34"/>
                  </a:cubicBezTo>
                  <a:lnTo>
                    <a:pt x="18" y="34"/>
                  </a:lnTo>
                  <a:cubicBezTo>
                    <a:pt x="18" y="38"/>
                    <a:pt x="25" y="39"/>
                    <a:pt x="40" y="39"/>
                  </a:cubicBezTo>
                  <a:cubicBezTo>
                    <a:pt x="67" y="39"/>
                    <a:pt x="117" y="36"/>
                    <a:pt x="189" y="36"/>
                  </a:cubicBezTo>
                  <a:cubicBezTo>
                    <a:pt x="254" y="36"/>
                    <a:pt x="337" y="39"/>
                    <a:pt x="435" y="51"/>
                  </a:cubicBezTo>
                  <a:cubicBezTo>
                    <a:pt x="1137" y="135"/>
                    <a:pt x="1722" y="602"/>
                    <a:pt x="1956" y="1271"/>
                  </a:cubicBezTo>
                  <a:cubicBezTo>
                    <a:pt x="2039" y="1521"/>
                    <a:pt x="2039" y="1689"/>
                    <a:pt x="2056" y="1689"/>
                  </a:cubicBezTo>
                  <a:cubicBezTo>
                    <a:pt x="2073" y="1655"/>
                    <a:pt x="2073" y="1605"/>
                    <a:pt x="2056" y="1572"/>
                  </a:cubicBezTo>
                  <a:cubicBezTo>
                    <a:pt x="2056" y="1471"/>
                    <a:pt x="2023" y="1354"/>
                    <a:pt x="2006" y="1254"/>
                  </a:cubicBezTo>
                  <a:cubicBezTo>
                    <a:pt x="1789" y="552"/>
                    <a:pt x="1171" y="68"/>
                    <a:pt x="435"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0" name="Google Shape;1117;p35">
              <a:extLst>
                <a:ext uri="{FF2B5EF4-FFF2-40B4-BE49-F238E27FC236}">
                  <a16:creationId xmlns:a16="http://schemas.microsoft.com/office/drawing/2014/main" id="{58F40A78-46BD-5F70-4C51-D634732D919D}"/>
                </a:ext>
              </a:extLst>
            </p:cNvPr>
            <p:cNvSpPr/>
            <p:nvPr/>
          </p:nvSpPr>
          <p:spPr>
            <a:xfrm>
              <a:off x="5754708" y="4535411"/>
              <a:ext cx="3237" cy="76600"/>
            </a:xfrm>
            <a:custGeom>
              <a:avLst/>
              <a:gdLst/>
              <a:ahLst/>
              <a:cxnLst/>
              <a:rect l="l" t="t" r="r" b="b"/>
              <a:pathLst>
                <a:path w="101" h="2390" extrusionOk="0">
                  <a:moveTo>
                    <a:pt x="67" y="0"/>
                  </a:moveTo>
                  <a:lnTo>
                    <a:pt x="67" y="0"/>
                  </a:lnTo>
                  <a:cubicBezTo>
                    <a:pt x="17" y="786"/>
                    <a:pt x="0" y="1588"/>
                    <a:pt x="34" y="2390"/>
                  </a:cubicBezTo>
                  <a:cubicBezTo>
                    <a:pt x="84" y="1588"/>
                    <a:pt x="101" y="802"/>
                    <a:pt x="67"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1" name="Google Shape;1118;p35">
              <a:extLst>
                <a:ext uri="{FF2B5EF4-FFF2-40B4-BE49-F238E27FC236}">
                  <a16:creationId xmlns:a16="http://schemas.microsoft.com/office/drawing/2014/main" id="{DB65669D-484E-9E15-8128-17277680E9E1}"/>
                </a:ext>
              </a:extLst>
            </p:cNvPr>
            <p:cNvSpPr/>
            <p:nvPr/>
          </p:nvSpPr>
          <p:spPr>
            <a:xfrm>
              <a:off x="5826981" y="4648259"/>
              <a:ext cx="54132" cy="3397"/>
            </a:xfrm>
            <a:custGeom>
              <a:avLst/>
              <a:gdLst/>
              <a:ahLst/>
              <a:cxnLst/>
              <a:rect l="l" t="t" r="r" b="b"/>
              <a:pathLst>
                <a:path w="1689" h="106" extrusionOk="0">
                  <a:moveTo>
                    <a:pt x="43" y="0"/>
                  </a:moveTo>
                  <a:cubicBezTo>
                    <a:pt x="16" y="0"/>
                    <a:pt x="1" y="2"/>
                    <a:pt x="1" y="5"/>
                  </a:cubicBezTo>
                  <a:cubicBezTo>
                    <a:pt x="268" y="72"/>
                    <a:pt x="552" y="105"/>
                    <a:pt x="836" y="105"/>
                  </a:cubicBezTo>
                  <a:cubicBezTo>
                    <a:pt x="1120" y="105"/>
                    <a:pt x="1405" y="88"/>
                    <a:pt x="1689" y="38"/>
                  </a:cubicBezTo>
                  <a:cubicBezTo>
                    <a:pt x="1689" y="26"/>
                    <a:pt x="1636" y="23"/>
                    <a:pt x="1546" y="23"/>
                  </a:cubicBezTo>
                  <a:cubicBezTo>
                    <a:pt x="1448" y="23"/>
                    <a:pt x="1306" y="27"/>
                    <a:pt x="1138" y="27"/>
                  </a:cubicBezTo>
                  <a:cubicBezTo>
                    <a:pt x="1044" y="27"/>
                    <a:pt x="942" y="25"/>
                    <a:pt x="836" y="22"/>
                  </a:cubicBezTo>
                  <a:cubicBezTo>
                    <a:pt x="462" y="22"/>
                    <a:pt x="152" y="0"/>
                    <a:pt x="43"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2" name="Google Shape;1119;p35">
              <a:extLst>
                <a:ext uri="{FF2B5EF4-FFF2-40B4-BE49-F238E27FC236}">
                  <a16:creationId xmlns:a16="http://schemas.microsoft.com/office/drawing/2014/main" id="{5004A1C8-035E-3578-7FDA-E44D981B5716}"/>
                </a:ext>
              </a:extLst>
            </p:cNvPr>
            <p:cNvSpPr/>
            <p:nvPr/>
          </p:nvSpPr>
          <p:spPr>
            <a:xfrm>
              <a:off x="5790059" y="4648291"/>
              <a:ext cx="5897" cy="10865"/>
            </a:xfrm>
            <a:custGeom>
              <a:avLst/>
              <a:gdLst/>
              <a:ahLst/>
              <a:cxnLst/>
              <a:rect l="l" t="t" r="r" b="b"/>
              <a:pathLst>
                <a:path w="184" h="339" extrusionOk="0">
                  <a:moveTo>
                    <a:pt x="21" y="1"/>
                  </a:moveTo>
                  <a:cubicBezTo>
                    <a:pt x="18" y="1"/>
                    <a:pt x="17" y="2"/>
                    <a:pt x="17" y="4"/>
                  </a:cubicBezTo>
                  <a:cubicBezTo>
                    <a:pt x="0" y="21"/>
                    <a:pt x="34" y="87"/>
                    <a:pt x="84" y="171"/>
                  </a:cubicBezTo>
                  <a:cubicBezTo>
                    <a:pt x="117" y="254"/>
                    <a:pt x="134" y="338"/>
                    <a:pt x="150" y="338"/>
                  </a:cubicBezTo>
                  <a:cubicBezTo>
                    <a:pt x="184" y="338"/>
                    <a:pt x="184" y="238"/>
                    <a:pt x="134" y="138"/>
                  </a:cubicBezTo>
                  <a:cubicBezTo>
                    <a:pt x="105" y="50"/>
                    <a:pt x="37" y="1"/>
                    <a:pt x="21"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3" name="Google Shape;1120;p35">
              <a:extLst>
                <a:ext uri="{FF2B5EF4-FFF2-40B4-BE49-F238E27FC236}">
                  <a16:creationId xmlns:a16="http://schemas.microsoft.com/office/drawing/2014/main" id="{353C711B-88DD-073A-AA80-76E8B1CBE531}"/>
                </a:ext>
              </a:extLst>
            </p:cNvPr>
            <p:cNvSpPr/>
            <p:nvPr/>
          </p:nvSpPr>
          <p:spPr>
            <a:xfrm>
              <a:off x="5776117" y="4631112"/>
              <a:ext cx="8077" cy="7275"/>
            </a:xfrm>
            <a:custGeom>
              <a:avLst/>
              <a:gdLst/>
              <a:ahLst/>
              <a:cxnLst/>
              <a:rect l="l" t="t" r="r" b="b"/>
              <a:pathLst>
                <a:path w="252" h="227" extrusionOk="0">
                  <a:moveTo>
                    <a:pt x="29" y="1"/>
                  </a:moveTo>
                  <a:cubicBezTo>
                    <a:pt x="24" y="1"/>
                    <a:pt x="20" y="2"/>
                    <a:pt x="17" y="5"/>
                  </a:cubicBezTo>
                  <a:cubicBezTo>
                    <a:pt x="1" y="22"/>
                    <a:pt x="34" y="72"/>
                    <a:pt x="101" y="139"/>
                  </a:cubicBezTo>
                  <a:cubicBezTo>
                    <a:pt x="156" y="194"/>
                    <a:pt x="200" y="227"/>
                    <a:pt x="223" y="227"/>
                  </a:cubicBezTo>
                  <a:cubicBezTo>
                    <a:pt x="228" y="227"/>
                    <a:pt x="232" y="225"/>
                    <a:pt x="235" y="222"/>
                  </a:cubicBezTo>
                  <a:cubicBezTo>
                    <a:pt x="251" y="206"/>
                    <a:pt x="218" y="156"/>
                    <a:pt x="151" y="89"/>
                  </a:cubicBezTo>
                  <a:cubicBezTo>
                    <a:pt x="96" y="33"/>
                    <a:pt x="52" y="1"/>
                    <a:pt x="29"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4" name="Google Shape;1121;p35">
              <a:extLst>
                <a:ext uri="{FF2B5EF4-FFF2-40B4-BE49-F238E27FC236}">
                  <a16:creationId xmlns:a16="http://schemas.microsoft.com/office/drawing/2014/main" id="{11140FE3-D2FC-4247-E41D-7A518B878CD9}"/>
                </a:ext>
              </a:extLst>
            </p:cNvPr>
            <p:cNvSpPr/>
            <p:nvPr/>
          </p:nvSpPr>
          <p:spPr>
            <a:xfrm>
              <a:off x="5756855" y="4622235"/>
              <a:ext cx="11282" cy="4872"/>
            </a:xfrm>
            <a:custGeom>
              <a:avLst/>
              <a:gdLst/>
              <a:ahLst/>
              <a:cxnLst/>
              <a:rect l="l" t="t" r="r" b="b"/>
              <a:pathLst>
                <a:path w="352" h="152" extrusionOk="0">
                  <a:moveTo>
                    <a:pt x="103" y="1"/>
                  </a:moveTo>
                  <a:cubicBezTo>
                    <a:pt x="40" y="1"/>
                    <a:pt x="0" y="20"/>
                    <a:pt x="0" y="32"/>
                  </a:cubicBezTo>
                  <a:cubicBezTo>
                    <a:pt x="17" y="48"/>
                    <a:pt x="84" y="48"/>
                    <a:pt x="167" y="82"/>
                  </a:cubicBezTo>
                  <a:cubicBezTo>
                    <a:pt x="239" y="111"/>
                    <a:pt x="299" y="152"/>
                    <a:pt x="325" y="152"/>
                  </a:cubicBezTo>
                  <a:cubicBezTo>
                    <a:pt x="329" y="152"/>
                    <a:pt x="332" y="151"/>
                    <a:pt x="334" y="149"/>
                  </a:cubicBezTo>
                  <a:cubicBezTo>
                    <a:pt x="351" y="132"/>
                    <a:pt x="301" y="48"/>
                    <a:pt x="201" y="15"/>
                  </a:cubicBezTo>
                  <a:cubicBezTo>
                    <a:pt x="164" y="4"/>
                    <a:pt x="131" y="1"/>
                    <a:pt x="103"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5" name="Google Shape;1122;p35">
              <a:extLst>
                <a:ext uri="{FF2B5EF4-FFF2-40B4-BE49-F238E27FC236}">
                  <a16:creationId xmlns:a16="http://schemas.microsoft.com/office/drawing/2014/main" id="{D245A9E3-212A-5558-6050-AFD69EFA21E6}"/>
                </a:ext>
              </a:extLst>
            </p:cNvPr>
            <p:cNvSpPr/>
            <p:nvPr/>
          </p:nvSpPr>
          <p:spPr>
            <a:xfrm>
              <a:off x="5742914" y="4619094"/>
              <a:ext cx="5929" cy="2949"/>
            </a:xfrm>
            <a:custGeom>
              <a:avLst/>
              <a:gdLst/>
              <a:ahLst/>
              <a:cxnLst/>
              <a:rect l="l" t="t" r="r" b="b"/>
              <a:pathLst>
                <a:path w="185" h="92" extrusionOk="0">
                  <a:moveTo>
                    <a:pt x="38" y="0"/>
                  </a:moveTo>
                  <a:cubicBezTo>
                    <a:pt x="22" y="0"/>
                    <a:pt x="9" y="4"/>
                    <a:pt x="1" y="13"/>
                  </a:cubicBezTo>
                  <a:cubicBezTo>
                    <a:pt x="1" y="29"/>
                    <a:pt x="34" y="63"/>
                    <a:pt x="84" y="79"/>
                  </a:cubicBezTo>
                  <a:cubicBezTo>
                    <a:pt x="109" y="88"/>
                    <a:pt x="130" y="92"/>
                    <a:pt x="147" y="92"/>
                  </a:cubicBezTo>
                  <a:cubicBezTo>
                    <a:pt x="164" y="92"/>
                    <a:pt x="176" y="88"/>
                    <a:pt x="185" y="79"/>
                  </a:cubicBezTo>
                  <a:cubicBezTo>
                    <a:pt x="185" y="63"/>
                    <a:pt x="151" y="29"/>
                    <a:pt x="101" y="13"/>
                  </a:cubicBezTo>
                  <a:cubicBezTo>
                    <a:pt x="76" y="4"/>
                    <a:pt x="55" y="0"/>
                    <a:pt x="38"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6" name="Google Shape;1123;p35">
              <a:extLst>
                <a:ext uri="{FF2B5EF4-FFF2-40B4-BE49-F238E27FC236}">
                  <a16:creationId xmlns:a16="http://schemas.microsoft.com/office/drawing/2014/main" id="{EA76EEF6-0B77-544A-5028-6999F9D14B21}"/>
                </a:ext>
              </a:extLst>
            </p:cNvPr>
            <p:cNvSpPr/>
            <p:nvPr/>
          </p:nvSpPr>
          <p:spPr>
            <a:xfrm>
              <a:off x="5735959" y="4583069"/>
              <a:ext cx="187460" cy="24679"/>
            </a:xfrm>
            <a:custGeom>
              <a:avLst/>
              <a:gdLst/>
              <a:ahLst/>
              <a:cxnLst/>
              <a:rect l="l" t="t" r="r" b="b"/>
              <a:pathLst>
                <a:path w="5849" h="770" extrusionOk="0">
                  <a:moveTo>
                    <a:pt x="5832" y="0"/>
                  </a:moveTo>
                  <a:lnTo>
                    <a:pt x="1" y="401"/>
                  </a:lnTo>
                  <a:lnTo>
                    <a:pt x="51" y="769"/>
                  </a:lnTo>
                  <a:lnTo>
                    <a:pt x="5849" y="702"/>
                  </a:lnTo>
                  <a:lnTo>
                    <a:pt x="5832" y="0"/>
                  </a:lnTo>
                  <a:close/>
                </a:path>
              </a:pathLst>
            </a:custGeom>
            <a:solidFill>
              <a:srgbClr val="00000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7" name="Google Shape;1124;p35">
              <a:extLst>
                <a:ext uri="{FF2B5EF4-FFF2-40B4-BE49-F238E27FC236}">
                  <a16:creationId xmlns:a16="http://schemas.microsoft.com/office/drawing/2014/main" id="{0832DAF7-FE39-7081-0296-5A906FF3D294}"/>
                </a:ext>
              </a:extLst>
            </p:cNvPr>
            <p:cNvSpPr/>
            <p:nvPr/>
          </p:nvSpPr>
          <p:spPr>
            <a:xfrm>
              <a:off x="5512666" y="2842145"/>
              <a:ext cx="625488" cy="377004"/>
            </a:xfrm>
            <a:custGeom>
              <a:avLst/>
              <a:gdLst/>
              <a:ahLst/>
              <a:cxnLst/>
              <a:rect l="l" t="t" r="r" b="b"/>
              <a:pathLst>
                <a:path w="19516" h="11763" extrusionOk="0">
                  <a:moveTo>
                    <a:pt x="4896" y="0"/>
                  </a:moveTo>
                  <a:lnTo>
                    <a:pt x="0" y="2556"/>
                  </a:lnTo>
                  <a:lnTo>
                    <a:pt x="2323" y="9557"/>
                  </a:lnTo>
                  <a:cubicBezTo>
                    <a:pt x="2957" y="11445"/>
                    <a:pt x="4612" y="11763"/>
                    <a:pt x="6600" y="11763"/>
                  </a:cubicBezTo>
                  <a:lnTo>
                    <a:pt x="19516" y="11763"/>
                  </a:lnTo>
                  <a:lnTo>
                    <a:pt x="19516" y="8856"/>
                  </a:lnTo>
                  <a:lnTo>
                    <a:pt x="7719" y="7185"/>
                  </a:lnTo>
                  <a:lnTo>
                    <a:pt x="4896" y="0"/>
                  </a:lnTo>
                  <a:close/>
                </a:path>
              </a:pathLst>
            </a:custGeom>
            <a:solidFill>
              <a:srgbClr val="FFBE9D"/>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8" name="Google Shape;1125;p35">
              <a:extLst>
                <a:ext uri="{FF2B5EF4-FFF2-40B4-BE49-F238E27FC236}">
                  <a16:creationId xmlns:a16="http://schemas.microsoft.com/office/drawing/2014/main" id="{64936C98-0E8D-B6D7-07AB-94AAD19B6CD2}"/>
                </a:ext>
              </a:extLst>
            </p:cNvPr>
            <p:cNvSpPr/>
            <p:nvPr/>
          </p:nvSpPr>
          <p:spPr>
            <a:xfrm>
              <a:off x="6138122" y="3025728"/>
              <a:ext cx="256560" cy="193422"/>
            </a:xfrm>
            <a:custGeom>
              <a:avLst/>
              <a:gdLst/>
              <a:ahLst/>
              <a:cxnLst/>
              <a:rect l="l" t="t" r="r" b="b"/>
              <a:pathLst>
                <a:path w="8005" h="6035" extrusionOk="0">
                  <a:moveTo>
                    <a:pt x="3778" y="1"/>
                  </a:moveTo>
                  <a:cubicBezTo>
                    <a:pt x="3501" y="1"/>
                    <a:pt x="2440" y="2041"/>
                    <a:pt x="2440" y="2041"/>
                  </a:cubicBezTo>
                  <a:lnTo>
                    <a:pt x="1421" y="2543"/>
                  </a:lnTo>
                  <a:lnTo>
                    <a:pt x="1" y="3128"/>
                  </a:lnTo>
                  <a:lnTo>
                    <a:pt x="1" y="6035"/>
                  </a:lnTo>
                  <a:lnTo>
                    <a:pt x="1571" y="5951"/>
                  </a:lnTo>
                  <a:lnTo>
                    <a:pt x="6584" y="4865"/>
                  </a:lnTo>
                  <a:cubicBezTo>
                    <a:pt x="6770" y="5040"/>
                    <a:pt x="6969" y="5097"/>
                    <a:pt x="7149" y="5097"/>
                  </a:cubicBezTo>
                  <a:cubicBezTo>
                    <a:pt x="7484" y="5097"/>
                    <a:pt x="7753" y="4899"/>
                    <a:pt x="7753" y="4899"/>
                  </a:cubicBezTo>
                  <a:lnTo>
                    <a:pt x="5832" y="3144"/>
                  </a:lnTo>
                  <a:lnTo>
                    <a:pt x="3777" y="2877"/>
                  </a:lnTo>
                  <a:lnTo>
                    <a:pt x="5364" y="2426"/>
                  </a:lnTo>
                  <a:cubicBezTo>
                    <a:pt x="5364" y="2426"/>
                    <a:pt x="6216" y="2810"/>
                    <a:pt x="6851" y="3144"/>
                  </a:cubicBezTo>
                  <a:cubicBezTo>
                    <a:pt x="7018" y="3232"/>
                    <a:pt x="7159" y="3267"/>
                    <a:pt x="7278" y="3267"/>
                  </a:cubicBezTo>
                  <a:cubicBezTo>
                    <a:pt x="7610" y="3267"/>
                    <a:pt x="7772" y="2996"/>
                    <a:pt x="7870" y="2860"/>
                  </a:cubicBezTo>
                  <a:cubicBezTo>
                    <a:pt x="8004" y="2676"/>
                    <a:pt x="5047" y="1306"/>
                    <a:pt x="5047" y="1306"/>
                  </a:cubicBezTo>
                  <a:lnTo>
                    <a:pt x="3677" y="1691"/>
                  </a:lnTo>
                  <a:cubicBezTo>
                    <a:pt x="4128" y="722"/>
                    <a:pt x="4061" y="87"/>
                    <a:pt x="3794" y="3"/>
                  </a:cubicBezTo>
                  <a:cubicBezTo>
                    <a:pt x="3789" y="1"/>
                    <a:pt x="3784" y="1"/>
                    <a:pt x="3778" y="1"/>
                  </a:cubicBezTo>
                  <a:close/>
                </a:path>
              </a:pathLst>
            </a:custGeom>
            <a:solidFill>
              <a:srgbClr val="FFBE9D"/>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49" name="Google Shape;1126;p35">
              <a:extLst>
                <a:ext uri="{FF2B5EF4-FFF2-40B4-BE49-F238E27FC236}">
                  <a16:creationId xmlns:a16="http://schemas.microsoft.com/office/drawing/2014/main" id="{2CDF8AD5-A08E-7E93-2D89-2A2C64C76ECC}"/>
                </a:ext>
              </a:extLst>
            </p:cNvPr>
            <p:cNvSpPr/>
            <p:nvPr/>
          </p:nvSpPr>
          <p:spPr>
            <a:xfrm>
              <a:off x="6261835" y="3148896"/>
              <a:ext cx="87304" cy="32819"/>
            </a:xfrm>
            <a:custGeom>
              <a:avLst/>
              <a:gdLst/>
              <a:ahLst/>
              <a:cxnLst/>
              <a:rect l="l" t="t" r="r" b="b"/>
              <a:pathLst>
                <a:path w="2724" h="1024" extrusionOk="0">
                  <a:moveTo>
                    <a:pt x="154" y="0"/>
                  </a:moveTo>
                  <a:cubicBezTo>
                    <a:pt x="66" y="0"/>
                    <a:pt x="17" y="6"/>
                    <a:pt x="17" y="20"/>
                  </a:cubicBezTo>
                  <a:cubicBezTo>
                    <a:pt x="0" y="53"/>
                    <a:pt x="685" y="170"/>
                    <a:pt x="1521" y="270"/>
                  </a:cubicBezTo>
                  <a:cubicBezTo>
                    <a:pt x="1705" y="287"/>
                    <a:pt x="1888" y="337"/>
                    <a:pt x="2055" y="404"/>
                  </a:cubicBezTo>
                  <a:cubicBezTo>
                    <a:pt x="2189" y="488"/>
                    <a:pt x="2306" y="588"/>
                    <a:pt x="2423" y="688"/>
                  </a:cubicBezTo>
                  <a:cubicBezTo>
                    <a:pt x="2581" y="860"/>
                    <a:pt x="2665" y="995"/>
                    <a:pt x="2707" y="1020"/>
                  </a:cubicBezTo>
                  <a:lnTo>
                    <a:pt x="2707" y="1020"/>
                  </a:lnTo>
                  <a:cubicBezTo>
                    <a:pt x="2673" y="870"/>
                    <a:pt x="2606" y="738"/>
                    <a:pt x="2507" y="621"/>
                  </a:cubicBezTo>
                  <a:cubicBezTo>
                    <a:pt x="2406" y="488"/>
                    <a:pt x="2273" y="371"/>
                    <a:pt x="2122" y="287"/>
                  </a:cubicBezTo>
                  <a:cubicBezTo>
                    <a:pt x="1939" y="187"/>
                    <a:pt x="1738" y="137"/>
                    <a:pt x="1538" y="120"/>
                  </a:cubicBezTo>
                  <a:cubicBezTo>
                    <a:pt x="926" y="47"/>
                    <a:pt x="395" y="0"/>
                    <a:pt x="154" y="0"/>
                  </a:cubicBezTo>
                  <a:close/>
                  <a:moveTo>
                    <a:pt x="2707" y="1020"/>
                  </a:moveTo>
                  <a:cubicBezTo>
                    <a:pt x="2707" y="1021"/>
                    <a:pt x="2707" y="1021"/>
                    <a:pt x="2707" y="1022"/>
                  </a:cubicBezTo>
                  <a:lnTo>
                    <a:pt x="2712" y="1022"/>
                  </a:lnTo>
                  <a:cubicBezTo>
                    <a:pt x="2710" y="1022"/>
                    <a:pt x="2708" y="1021"/>
                    <a:pt x="2707" y="1020"/>
                  </a:cubicBezTo>
                  <a:close/>
                  <a:moveTo>
                    <a:pt x="2712" y="1022"/>
                  </a:moveTo>
                  <a:cubicBezTo>
                    <a:pt x="2714" y="1023"/>
                    <a:pt x="2716" y="1023"/>
                    <a:pt x="2718" y="1023"/>
                  </a:cubicBezTo>
                  <a:cubicBezTo>
                    <a:pt x="2720" y="1023"/>
                    <a:pt x="2722" y="1023"/>
                    <a:pt x="2724" y="1022"/>
                  </a:cubicBezTo>
                  <a:close/>
                </a:path>
              </a:pathLst>
            </a:custGeom>
            <a:solidFill>
              <a:srgbClr val="EB996E"/>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0" name="Google Shape;1127;p35">
              <a:extLst>
                <a:ext uri="{FF2B5EF4-FFF2-40B4-BE49-F238E27FC236}">
                  <a16:creationId xmlns:a16="http://schemas.microsoft.com/office/drawing/2014/main" id="{59541D2A-9BE5-5009-3EF2-7EF77E9D8D0B}"/>
                </a:ext>
              </a:extLst>
            </p:cNvPr>
            <p:cNvSpPr/>
            <p:nvPr/>
          </p:nvSpPr>
          <p:spPr>
            <a:xfrm>
              <a:off x="6270392" y="3175786"/>
              <a:ext cx="54132" cy="12307"/>
            </a:xfrm>
            <a:custGeom>
              <a:avLst/>
              <a:gdLst/>
              <a:ahLst/>
              <a:cxnLst/>
              <a:rect l="l" t="t" r="r" b="b"/>
              <a:pathLst>
                <a:path w="1689" h="384" extrusionOk="0">
                  <a:moveTo>
                    <a:pt x="588" y="1"/>
                  </a:moveTo>
                  <a:cubicBezTo>
                    <a:pt x="244" y="1"/>
                    <a:pt x="1" y="57"/>
                    <a:pt x="1" y="83"/>
                  </a:cubicBezTo>
                  <a:cubicBezTo>
                    <a:pt x="1" y="133"/>
                    <a:pt x="402" y="133"/>
                    <a:pt x="886" y="183"/>
                  </a:cubicBezTo>
                  <a:cubicBezTo>
                    <a:pt x="1120" y="200"/>
                    <a:pt x="1354" y="233"/>
                    <a:pt x="1488" y="250"/>
                  </a:cubicBezTo>
                  <a:cubicBezTo>
                    <a:pt x="1638" y="283"/>
                    <a:pt x="1638" y="384"/>
                    <a:pt x="1672" y="384"/>
                  </a:cubicBezTo>
                  <a:cubicBezTo>
                    <a:pt x="1672" y="384"/>
                    <a:pt x="1688" y="367"/>
                    <a:pt x="1672" y="300"/>
                  </a:cubicBezTo>
                  <a:cubicBezTo>
                    <a:pt x="1655" y="233"/>
                    <a:pt x="1605" y="183"/>
                    <a:pt x="1521" y="150"/>
                  </a:cubicBezTo>
                  <a:cubicBezTo>
                    <a:pt x="1321" y="83"/>
                    <a:pt x="1103" y="33"/>
                    <a:pt x="903" y="16"/>
                  </a:cubicBezTo>
                  <a:cubicBezTo>
                    <a:pt x="792" y="5"/>
                    <a:pt x="686" y="1"/>
                    <a:pt x="588" y="1"/>
                  </a:cubicBezTo>
                  <a:close/>
                </a:path>
              </a:pathLst>
            </a:custGeom>
            <a:solidFill>
              <a:srgbClr val="EB996E"/>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1" name="Google Shape;1128;p35">
              <a:extLst>
                <a:ext uri="{FF2B5EF4-FFF2-40B4-BE49-F238E27FC236}">
                  <a16:creationId xmlns:a16="http://schemas.microsoft.com/office/drawing/2014/main" id="{62B887BB-519F-3376-6571-C067FE4AB359}"/>
                </a:ext>
              </a:extLst>
            </p:cNvPr>
            <p:cNvSpPr/>
            <p:nvPr/>
          </p:nvSpPr>
          <p:spPr>
            <a:xfrm>
              <a:off x="5141015" y="1960162"/>
              <a:ext cx="320276" cy="516261"/>
            </a:xfrm>
            <a:custGeom>
              <a:avLst/>
              <a:gdLst/>
              <a:ahLst/>
              <a:cxnLst/>
              <a:rect l="l" t="t" r="r" b="b"/>
              <a:pathLst>
                <a:path w="9993" h="16108" extrusionOk="0">
                  <a:moveTo>
                    <a:pt x="9992" y="0"/>
                  </a:moveTo>
                  <a:lnTo>
                    <a:pt x="702" y="1320"/>
                  </a:lnTo>
                  <a:lnTo>
                    <a:pt x="0" y="15539"/>
                  </a:lnTo>
                  <a:lnTo>
                    <a:pt x="6082" y="16107"/>
                  </a:lnTo>
                  <a:lnTo>
                    <a:pt x="6416" y="12665"/>
                  </a:lnTo>
                  <a:cubicBezTo>
                    <a:pt x="6416" y="12665"/>
                    <a:pt x="6667" y="12726"/>
                    <a:pt x="7023" y="12726"/>
                  </a:cubicBezTo>
                  <a:cubicBezTo>
                    <a:pt x="7707" y="12726"/>
                    <a:pt x="8778" y="12502"/>
                    <a:pt x="9207" y="11195"/>
                  </a:cubicBezTo>
                  <a:cubicBezTo>
                    <a:pt x="9624" y="9942"/>
                    <a:pt x="9992" y="0"/>
                    <a:pt x="9992" y="0"/>
                  </a:cubicBezTo>
                  <a:close/>
                </a:path>
              </a:pathLst>
            </a:custGeom>
            <a:solidFill>
              <a:srgbClr val="FFBE9D"/>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2" name="Google Shape;1129;p35">
              <a:extLst>
                <a:ext uri="{FF2B5EF4-FFF2-40B4-BE49-F238E27FC236}">
                  <a16:creationId xmlns:a16="http://schemas.microsoft.com/office/drawing/2014/main" id="{38B029D5-6473-32F4-3A6E-4CD12E884A65}"/>
                </a:ext>
              </a:extLst>
            </p:cNvPr>
            <p:cNvSpPr/>
            <p:nvPr/>
          </p:nvSpPr>
          <p:spPr>
            <a:xfrm>
              <a:off x="5081562" y="1900613"/>
              <a:ext cx="402195" cy="458700"/>
            </a:xfrm>
            <a:custGeom>
              <a:avLst/>
              <a:gdLst/>
              <a:ahLst/>
              <a:cxnLst/>
              <a:rect l="l" t="t" r="r" b="b"/>
              <a:pathLst>
                <a:path w="12549" h="14312" extrusionOk="0">
                  <a:moveTo>
                    <a:pt x="6330" y="1"/>
                  </a:moveTo>
                  <a:cubicBezTo>
                    <a:pt x="4946" y="1"/>
                    <a:pt x="946" y="432"/>
                    <a:pt x="285" y="5350"/>
                  </a:cubicBezTo>
                  <a:cubicBezTo>
                    <a:pt x="1" y="7455"/>
                    <a:pt x="1003" y="9143"/>
                    <a:pt x="1170" y="10430"/>
                  </a:cubicBezTo>
                  <a:cubicBezTo>
                    <a:pt x="1521" y="13120"/>
                    <a:pt x="1989" y="14256"/>
                    <a:pt x="1989" y="14256"/>
                  </a:cubicBezTo>
                  <a:lnTo>
                    <a:pt x="3309" y="14306"/>
                  </a:lnTo>
                  <a:cubicBezTo>
                    <a:pt x="3431" y="14309"/>
                    <a:pt x="3548" y="14311"/>
                    <a:pt x="3659" y="14311"/>
                  </a:cubicBezTo>
                  <a:cubicBezTo>
                    <a:pt x="4658" y="14311"/>
                    <a:pt x="5264" y="14137"/>
                    <a:pt x="6316" y="13070"/>
                  </a:cubicBezTo>
                  <a:cubicBezTo>
                    <a:pt x="7403" y="11967"/>
                    <a:pt x="7703" y="11349"/>
                    <a:pt x="8472" y="10196"/>
                  </a:cubicBezTo>
                  <a:cubicBezTo>
                    <a:pt x="8472" y="10196"/>
                    <a:pt x="7369" y="9544"/>
                    <a:pt x="7553" y="8575"/>
                  </a:cubicBezTo>
                  <a:cubicBezTo>
                    <a:pt x="7647" y="8064"/>
                    <a:pt x="8188" y="7739"/>
                    <a:pt x="8676" y="7739"/>
                  </a:cubicBezTo>
                  <a:cubicBezTo>
                    <a:pt x="9145" y="7739"/>
                    <a:pt x="9565" y="8038"/>
                    <a:pt x="9491" y="8759"/>
                  </a:cubicBezTo>
                  <a:cubicBezTo>
                    <a:pt x="9633" y="8750"/>
                    <a:pt x="9779" y="8746"/>
                    <a:pt x="9926" y="8746"/>
                  </a:cubicBezTo>
                  <a:cubicBezTo>
                    <a:pt x="10072" y="8746"/>
                    <a:pt x="10218" y="8750"/>
                    <a:pt x="10360" y="8759"/>
                  </a:cubicBezTo>
                  <a:lnTo>
                    <a:pt x="10694" y="5618"/>
                  </a:lnTo>
                  <a:cubicBezTo>
                    <a:pt x="10694" y="5618"/>
                    <a:pt x="12549" y="4849"/>
                    <a:pt x="12382" y="3512"/>
                  </a:cubicBezTo>
                  <a:cubicBezTo>
                    <a:pt x="11981" y="438"/>
                    <a:pt x="9775" y="104"/>
                    <a:pt x="6801" y="20"/>
                  </a:cubicBezTo>
                  <a:cubicBezTo>
                    <a:pt x="6801" y="20"/>
                    <a:pt x="6625" y="1"/>
                    <a:pt x="6330"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3" name="Google Shape;1130;p35">
              <a:extLst>
                <a:ext uri="{FF2B5EF4-FFF2-40B4-BE49-F238E27FC236}">
                  <a16:creationId xmlns:a16="http://schemas.microsoft.com/office/drawing/2014/main" id="{EB3113CD-436C-0AA7-DBD6-85C700257788}"/>
                </a:ext>
              </a:extLst>
            </p:cNvPr>
            <p:cNvSpPr/>
            <p:nvPr/>
          </p:nvSpPr>
          <p:spPr>
            <a:xfrm>
              <a:off x="5338090" y="1906606"/>
              <a:ext cx="184768" cy="148904"/>
            </a:xfrm>
            <a:custGeom>
              <a:avLst/>
              <a:gdLst/>
              <a:ahLst/>
              <a:cxnLst/>
              <a:rect l="l" t="t" r="r" b="b"/>
              <a:pathLst>
                <a:path w="5765" h="4646" extrusionOk="0">
                  <a:moveTo>
                    <a:pt x="0" y="0"/>
                  </a:moveTo>
                  <a:lnTo>
                    <a:pt x="2490" y="1888"/>
                  </a:lnTo>
                  <a:cubicBezTo>
                    <a:pt x="2991" y="2740"/>
                    <a:pt x="3325" y="3676"/>
                    <a:pt x="3492" y="4645"/>
                  </a:cubicBezTo>
                  <a:lnTo>
                    <a:pt x="4628" y="4328"/>
                  </a:lnTo>
                  <a:cubicBezTo>
                    <a:pt x="4628" y="4060"/>
                    <a:pt x="4628" y="3810"/>
                    <a:pt x="4612" y="3559"/>
                  </a:cubicBezTo>
                  <a:lnTo>
                    <a:pt x="4612" y="3559"/>
                  </a:lnTo>
                  <a:lnTo>
                    <a:pt x="4879" y="4044"/>
                  </a:lnTo>
                  <a:lnTo>
                    <a:pt x="5531" y="3927"/>
                  </a:lnTo>
                  <a:cubicBezTo>
                    <a:pt x="5765" y="2657"/>
                    <a:pt x="4896" y="1387"/>
                    <a:pt x="3759" y="769"/>
                  </a:cubicBezTo>
                  <a:cubicBezTo>
                    <a:pt x="2623" y="151"/>
                    <a:pt x="1287" y="34"/>
                    <a:pt x="0"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4" name="Google Shape;1131;p35">
              <a:extLst>
                <a:ext uri="{FF2B5EF4-FFF2-40B4-BE49-F238E27FC236}">
                  <a16:creationId xmlns:a16="http://schemas.microsoft.com/office/drawing/2014/main" id="{B03BC13F-7FB3-1FE1-450D-47A370B2FFDA}"/>
                </a:ext>
              </a:extLst>
            </p:cNvPr>
            <p:cNvSpPr/>
            <p:nvPr/>
          </p:nvSpPr>
          <p:spPr>
            <a:xfrm>
              <a:off x="5154924" y="1939682"/>
              <a:ext cx="71247" cy="176852"/>
            </a:xfrm>
            <a:custGeom>
              <a:avLst/>
              <a:gdLst/>
              <a:ahLst/>
              <a:cxnLst/>
              <a:rect l="l" t="t" r="r" b="b"/>
              <a:pathLst>
                <a:path w="2223" h="5518" extrusionOk="0">
                  <a:moveTo>
                    <a:pt x="2202" y="1"/>
                  </a:moveTo>
                  <a:cubicBezTo>
                    <a:pt x="2184" y="1"/>
                    <a:pt x="2105" y="48"/>
                    <a:pt x="1989" y="121"/>
                  </a:cubicBezTo>
                  <a:cubicBezTo>
                    <a:pt x="1822" y="255"/>
                    <a:pt x="1655" y="405"/>
                    <a:pt x="1504" y="572"/>
                  </a:cubicBezTo>
                  <a:cubicBezTo>
                    <a:pt x="452" y="1658"/>
                    <a:pt x="1" y="3162"/>
                    <a:pt x="235" y="4649"/>
                  </a:cubicBezTo>
                  <a:cubicBezTo>
                    <a:pt x="285" y="4866"/>
                    <a:pt x="335" y="5084"/>
                    <a:pt x="402" y="5284"/>
                  </a:cubicBezTo>
                  <a:cubicBezTo>
                    <a:pt x="418" y="5368"/>
                    <a:pt x="452" y="5451"/>
                    <a:pt x="502" y="5518"/>
                  </a:cubicBezTo>
                  <a:cubicBezTo>
                    <a:pt x="535" y="5501"/>
                    <a:pt x="418" y="5184"/>
                    <a:pt x="352" y="4632"/>
                  </a:cubicBezTo>
                  <a:cubicBezTo>
                    <a:pt x="168" y="3179"/>
                    <a:pt x="619" y="1725"/>
                    <a:pt x="1588" y="639"/>
                  </a:cubicBezTo>
                  <a:cubicBezTo>
                    <a:pt x="1939" y="221"/>
                    <a:pt x="2223" y="21"/>
                    <a:pt x="2206" y="4"/>
                  </a:cubicBezTo>
                  <a:cubicBezTo>
                    <a:pt x="2206" y="2"/>
                    <a:pt x="2205" y="1"/>
                    <a:pt x="2202"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5" name="Google Shape;1132;p35">
              <a:extLst>
                <a:ext uri="{FF2B5EF4-FFF2-40B4-BE49-F238E27FC236}">
                  <a16:creationId xmlns:a16="http://schemas.microsoft.com/office/drawing/2014/main" id="{C73E5A71-35BC-8099-2327-9E0AB2A140AA}"/>
                </a:ext>
              </a:extLst>
            </p:cNvPr>
            <p:cNvSpPr/>
            <p:nvPr/>
          </p:nvSpPr>
          <p:spPr>
            <a:xfrm>
              <a:off x="5193480" y="1938207"/>
              <a:ext cx="31633" cy="162269"/>
            </a:xfrm>
            <a:custGeom>
              <a:avLst/>
              <a:gdLst/>
              <a:ahLst/>
              <a:cxnLst/>
              <a:rect l="l" t="t" r="r" b="b"/>
              <a:pathLst>
                <a:path w="987" h="5063" extrusionOk="0">
                  <a:moveTo>
                    <a:pt x="936" y="0"/>
                  </a:moveTo>
                  <a:lnTo>
                    <a:pt x="936" y="0"/>
                  </a:lnTo>
                  <a:cubicBezTo>
                    <a:pt x="786" y="217"/>
                    <a:pt x="669" y="434"/>
                    <a:pt x="586" y="685"/>
                  </a:cubicBezTo>
                  <a:cubicBezTo>
                    <a:pt x="101" y="1838"/>
                    <a:pt x="1" y="3108"/>
                    <a:pt x="251" y="4328"/>
                  </a:cubicBezTo>
                  <a:cubicBezTo>
                    <a:pt x="301" y="4595"/>
                    <a:pt x="385" y="4829"/>
                    <a:pt x="502" y="5063"/>
                  </a:cubicBezTo>
                  <a:cubicBezTo>
                    <a:pt x="552" y="5046"/>
                    <a:pt x="168" y="3927"/>
                    <a:pt x="301" y="2506"/>
                  </a:cubicBezTo>
                  <a:cubicBezTo>
                    <a:pt x="418" y="1069"/>
                    <a:pt x="987" y="33"/>
                    <a:pt x="936"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6" name="Google Shape;1133;p35">
              <a:extLst>
                <a:ext uri="{FF2B5EF4-FFF2-40B4-BE49-F238E27FC236}">
                  <a16:creationId xmlns:a16="http://schemas.microsoft.com/office/drawing/2014/main" id="{B8FF46BD-AAA8-FF11-FCC5-155995CBBCD7}"/>
                </a:ext>
              </a:extLst>
            </p:cNvPr>
            <p:cNvSpPr/>
            <p:nvPr/>
          </p:nvSpPr>
          <p:spPr>
            <a:xfrm>
              <a:off x="5300592" y="1918368"/>
              <a:ext cx="158007" cy="111438"/>
            </a:xfrm>
            <a:custGeom>
              <a:avLst/>
              <a:gdLst/>
              <a:ahLst/>
              <a:cxnLst/>
              <a:rect l="l" t="t" r="r" b="b"/>
              <a:pathLst>
                <a:path w="4930" h="3477" extrusionOk="0">
                  <a:moveTo>
                    <a:pt x="970" y="1"/>
                  </a:moveTo>
                  <a:cubicBezTo>
                    <a:pt x="719" y="1"/>
                    <a:pt x="485" y="18"/>
                    <a:pt x="251" y="68"/>
                  </a:cubicBezTo>
                  <a:cubicBezTo>
                    <a:pt x="168" y="84"/>
                    <a:pt x="67" y="101"/>
                    <a:pt x="0" y="134"/>
                  </a:cubicBezTo>
                  <a:cubicBezTo>
                    <a:pt x="0" y="140"/>
                    <a:pt x="11" y="142"/>
                    <a:pt x="32" y="142"/>
                  </a:cubicBezTo>
                  <a:cubicBezTo>
                    <a:pt x="121" y="142"/>
                    <a:pt x="398" y="99"/>
                    <a:pt x="809" y="99"/>
                  </a:cubicBezTo>
                  <a:cubicBezTo>
                    <a:pt x="860" y="99"/>
                    <a:pt x="914" y="100"/>
                    <a:pt x="970" y="101"/>
                  </a:cubicBezTo>
                  <a:cubicBezTo>
                    <a:pt x="2540" y="168"/>
                    <a:pt x="3944" y="1120"/>
                    <a:pt x="4595" y="2574"/>
                  </a:cubicBezTo>
                  <a:cubicBezTo>
                    <a:pt x="4841" y="3097"/>
                    <a:pt x="4894" y="3477"/>
                    <a:pt x="4927" y="3477"/>
                  </a:cubicBezTo>
                  <a:cubicBezTo>
                    <a:pt x="4928" y="3477"/>
                    <a:pt x="4929" y="3477"/>
                    <a:pt x="4929" y="3476"/>
                  </a:cubicBezTo>
                  <a:cubicBezTo>
                    <a:pt x="4929" y="3393"/>
                    <a:pt x="4929" y="3309"/>
                    <a:pt x="4896" y="3209"/>
                  </a:cubicBezTo>
                  <a:cubicBezTo>
                    <a:pt x="4863" y="2975"/>
                    <a:pt x="4796" y="2741"/>
                    <a:pt x="4696" y="2524"/>
                  </a:cubicBezTo>
                  <a:cubicBezTo>
                    <a:pt x="4094" y="1003"/>
                    <a:pt x="2607" y="1"/>
                    <a:pt x="970"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7" name="Google Shape;1134;p35">
              <a:extLst>
                <a:ext uri="{FF2B5EF4-FFF2-40B4-BE49-F238E27FC236}">
                  <a16:creationId xmlns:a16="http://schemas.microsoft.com/office/drawing/2014/main" id="{34E1820E-F821-5B2A-D2B6-A4EDA226995F}"/>
                </a:ext>
              </a:extLst>
            </p:cNvPr>
            <p:cNvSpPr/>
            <p:nvPr/>
          </p:nvSpPr>
          <p:spPr>
            <a:xfrm>
              <a:off x="5176366" y="1869877"/>
              <a:ext cx="46601" cy="44806"/>
            </a:xfrm>
            <a:custGeom>
              <a:avLst/>
              <a:gdLst/>
              <a:ahLst/>
              <a:cxnLst/>
              <a:rect l="l" t="t" r="r" b="b"/>
              <a:pathLst>
                <a:path w="1454" h="1398" extrusionOk="0">
                  <a:moveTo>
                    <a:pt x="42" y="1"/>
                  </a:moveTo>
                  <a:cubicBezTo>
                    <a:pt x="27" y="1"/>
                    <a:pt x="19" y="4"/>
                    <a:pt x="17" y="10"/>
                  </a:cubicBezTo>
                  <a:cubicBezTo>
                    <a:pt x="0" y="43"/>
                    <a:pt x="401" y="244"/>
                    <a:pt x="785" y="628"/>
                  </a:cubicBezTo>
                  <a:cubicBezTo>
                    <a:pt x="1162" y="1005"/>
                    <a:pt x="1362" y="1397"/>
                    <a:pt x="1401" y="1397"/>
                  </a:cubicBezTo>
                  <a:cubicBezTo>
                    <a:pt x="1402" y="1397"/>
                    <a:pt x="1403" y="1397"/>
                    <a:pt x="1404" y="1397"/>
                  </a:cubicBezTo>
                  <a:cubicBezTo>
                    <a:pt x="1454" y="1380"/>
                    <a:pt x="1303" y="929"/>
                    <a:pt x="902" y="528"/>
                  </a:cubicBezTo>
                  <a:cubicBezTo>
                    <a:pt x="536" y="161"/>
                    <a:pt x="144" y="1"/>
                    <a:pt x="42"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8" name="Google Shape;1135;p35">
              <a:extLst>
                <a:ext uri="{FF2B5EF4-FFF2-40B4-BE49-F238E27FC236}">
                  <a16:creationId xmlns:a16="http://schemas.microsoft.com/office/drawing/2014/main" id="{5A71F229-56F6-AE92-ECB9-7480C9369B78}"/>
                </a:ext>
              </a:extLst>
            </p:cNvPr>
            <p:cNvSpPr/>
            <p:nvPr/>
          </p:nvSpPr>
          <p:spPr>
            <a:xfrm>
              <a:off x="5215980" y="1870165"/>
              <a:ext cx="9679" cy="46665"/>
            </a:xfrm>
            <a:custGeom>
              <a:avLst/>
              <a:gdLst/>
              <a:ahLst/>
              <a:cxnLst/>
              <a:rect l="l" t="t" r="r" b="b"/>
              <a:pathLst>
                <a:path w="302" h="1456" extrusionOk="0">
                  <a:moveTo>
                    <a:pt x="214" y="0"/>
                  </a:moveTo>
                  <a:cubicBezTo>
                    <a:pt x="159" y="0"/>
                    <a:pt x="1" y="313"/>
                    <a:pt x="17" y="736"/>
                  </a:cubicBezTo>
                  <a:cubicBezTo>
                    <a:pt x="33" y="1159"/>
                    <a:pt x="224" y="1455"/>
                    <a:pt x="265" y="1455"/>
                  </a:cubicBezTo>
                  <a:cubicBezTo>
                    <a:pt x="266" y="1455"/>
                    <a:pt x="267" y="1455"/>
                    <a:pt x="268" y="1455"/>
                  </a:cubicBezTo>
                  <a:cubicBezTo>
                    <a:pt x="301" y="1438"/>
                    <a:pt x="184" y="1121"/>
                    <a:pt x="184" y="736"/>
                  </a:cubicBezTo>
                  <a:cubicBezTo>
                    <a:pt x="168" y="335"/>
                    <a:pt x="251" y="18"/>
                    <a:pt x="218" y="1"/>
                  </a:cubicBezTo>
                  <a:cubicBezTo>
                    <a:pt x="216" y="1"/>
                    <a:pt x="215" y="0"/>
                    <a:pt x="214"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59" name="Google Shape;1136;p35">
              <a:extLst>
                <a:ext uri="{FF2B5EF4-FFF2-40B4-BE49-F238E27FC236}">
                  <a16:creationId xmlns:a16="http://schemas.microsoft.com/office/drawing/2014/main" id="{3E4D0FCA-9363-CE57-5D7D-9EE9F976C59F}"/>
                </a:ext>
              </a:extLst>
            </p:cNvPr>
            <p:cNvSpPr/>
            <p:nvPr/>
          </p:nvSpPr>
          <p:spPr>
            <a:xfrm>
              <a:off x="4884486" y="2421137"/>
              <a:ext cx="827403" cy="966692"/>
            </a:xfrm>
            <a:custGeom>
              <a:avLst/>
              <a:gdLst/>
              <a:ahLst/>
              <a:cxnLst/>
              <a:rect l="l" t="t" r="r" b="b"/>
              <a:pathLst>
                <a:path w="25816" h="30162" extrusionOk="0">
                  <a:moveTo>
                    <a:pt x="10274" y="0"/>
                  </a:moveTo>
                  <a:cubicBezTo>
                    <a:pt x="10173" y="0"/>
                    <a:pt x="10074" y="1"/>
                    <a:pt x="9976" y="3"/>
                  </a:cubicBezTo>
                  <a:cubicBezTo>
                    <a:pt x="6434" y="37"/>
                    <a:pt x="1237" y="2242"/>
                    <a:pt x="536" y="5717"/>
                  </a:cubicBezTo>
                  <a:cubicBezTo>
                    <a:pt x="1" y="8357"/>
                    <a:pt x="519" y="13019"/>
                    <a:pt x="519" y="18700"/>
                  </a:cubicBezTo>
                  <a:lnTo>
                    <a:pt x="970" y="29544"/>
                  </a:lnTo>
                  <a:lnTo>
                    <a:pt x="19082" y="30162"/>
                  </a:lnTo>
                  <a:lnTo>
                    <a:pt x="18514" y="14172"/>
                  </a:lnTo>
                  <a:lnTo>
                    <a:pt x="19500" y="17530"/>
                  </a:lnTo>
                  <a:lnTo>
                    <a:pt x="25816" y="14673"/>
                  </a:lnTo>
                  <a:cubicBezTo>
                    <a:pt x="25582" y="13971"/>
                    <a:pt x="24546" y="10830"/>
                    <a:pt x="22541" y="5851"/>
                  </a:cubicBezTo>
                  <a:cubicBezTo>
                    <a:pt x="21438" y="3077"/>
                    <a:pt x="18948" y="1089"/>
                    <a:pt x="16008" y="588"/>
                  </a:cubicBezTo>
                  <a:cubicBezTo>
                    <a:pt x="14053" y="257"/>
                    <a:pt x="11950" y="0"/>
                    <a:pt x="10274"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0" name="Google Shape;1137;p35">
              <a:extLst>
                <a:ext uri="{FF2B5EF4-FFF2-40B4-BE49-F238E27FC236}">
                  <a16:creationId xmlns:a16="http://schemas.microsoft.com/office/drawing/2014/main" id="{15C7BA98-5551-71F0-D817-F98AB49723F3}"/>
                </a:ext>
              </a:extLst>
            </p:cNvPr>
            <p:cNvSpPr/>
            <p:nvPr/>
          </p:nvSpPr>
          <p:spPr>
            <a:xfrm>
              <a:off x="4901633" y="2933680"/>
              <a:ext cx="430592" cy="480397"/>
            </a:xfrm>
            <a:custGeom>
              <a:avLst/>
              <a:gdLst/>
              <a:ahLst/>
              <a:cxnLst/>
              <a:rect l="l" t="t" r="r" b="b"/>
              <a:pathLst>
                <a:path w="13435" h="14989" extrusionOk="0">
                  <a:moveTo>
                    <a:pt x="8183" y="1"/>
                  </a:moveTo>
                  <a:cubicBezTo>
                    <a:pt x="7692" y="1"/>
                    <a:pt x="7194" y="39"/>
                    <a:pt x="6717" y="68"/>
                  </a:cubicBezTo>
                  <a:cubicBezTo>
                    <a:pt x="5180" y="159"/>
                    <a:pt x="3643" y="398"/>
                    <a:pt x="2122" y="398"/>
                  </a:cubicBezTo>
                  <a:cubicBezTo>
                    <a:pt x="1411" y="398"/>
                    <a:pt x="703" y="345"/>
                    <a:pt x="1" y="202"/>
                  </a:cubicBezTo>
                  <a:lnTo>
                    <a:pt x="1" y="202"/>
                  </a:lnTo>
                  <a:lnTo>
                    <a:pt x="2524" y="14989"/>
                  </a:lnTo>
                  <a:lnTo>
                    <a:pt x="13434" y="14337"/>
                  </a:lnTo>
                  <a:cubicBezTo>
                    <a:pt x="13217" y="10210"/>
                    <a:pt x="13050" y="7520"/>
                    <a:pt x="12098" y="3510"/>
                  </a:cubicBezTo>
                  <a:cubicBezTo>
                    <a:pt x="11864" y="2457"/>
                    <a:pt x="11513" y="1338"/>
                    <a:pt x="10661" y="670"/>
                  </a:cubicBezTo>
                  <a:cubicBezTo>
                    <a:pt x="9968" y="128"/>
                    <a:pt x="9086" y="1"/>
                    <a:pt x="8183" y="1"/>
                  </a:cubicBezTo>
                  <a:close/>
                </a:path>
              </a:pathLst>
            </a:custGeom>
            <a:solidFill>
              <a:srgbClr val="263238">
                <a:alpha val="19640"/>
              </a:srgbClr>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1" name="Google Shape;1138;p35">
              <a:extLst>
                <a:ext uri="{FF2B5EF4-FFF2-40B4-BE49-F238E27FC236}">
                  <a16:creationId xmlns:a16="http://schemas.microsoft.com/office/drawing/2014/main" id="{1A3BA518-068B-E0F1-CAE2-9F80112533D2}"/>
                </a:ext>
              </a:extLst>
            </p:cNvPr>
            <p:cNvSpPr/>
            <p:nvPr/>
          </p:nvSpPr>
          <p:spPr>
            <a:xfrm>
              <a:off x="4909133" y="2573310"/>
              <a:ext cx="680678" cy="4840"/>
            </a:xfrm>
            <a:custGeom>
              <a:avLst/>
              <a:gdLst/>
              <a:ahLst/>
              <a:cxnLst/>
              <a:rect l="l" t="t" r="r" b="b"/>
              <a:pathLst>
                <a:path w="21238" h="151" extrusionOk="0">
                  <a:moveTo>
                    <a:pt x="10627" y="0"/>
                  </a:moveTo>
                  <a:cubicBezTo>
                    <a:pt x="4746" y="0"/>
                    <a:pt x="0" y="34"/>
                    <a:pt x="0" y="67"/>
                  </a:cubicBezTo>
                  <a:cubicBezTo>
                    <a:pt x="0" y="117"/>
                    <a:pt x="4762" y="151"/>
                    <a:pt x="10627" y="151"/>
                  </a:cubicBezTo>
                  <a:cubicBezTo>
                    <a:pt x="16492" y="151"/>
                    <a:pt x="21237" y="117"/>
                    <a:pt x="21237" y="67"/>
                  </a:cubicBezTo>
                  <a:cubicBezTo>
                    <a:pt x="21237" y="34"/>
                    <a:pt x="16492" y="0"/>
                    <a:pt x="10627" y="0"/>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2" name="Google Shape;1139;p35">
              <a:extLst>
                <a:ext uri="{FF2B5EF4-FFF2-40B4-BE49-F238E27FC236}">
                  <a16:creationId xmlns:a16="http://schemas.microsoft.com/office/drawing/2014/main" id="{4063F3D9-B419-CA2A-C484-E6120C12C7B6}"/>
                </a:ext>
              </a:extLst>
            </p:cNvPr>
            <p:cNvSpPr/>
            <p:nvPr/>
          </p:nvSpPr>
          <p:spPr>
            <a:xfrm>
              <a:off x="4891986" y="2670774"/>
              <a:ext cx="740643" cy="4840"/>
            </a:xfrm>
            <a:custGeom>
              <a:avLst/>
              <a:gdLst/>
              <a:ahLst/>
              <a:cxnLst/>
              <a:rect l="l" t="t" r="r" b="b"/>
              <a:pathLst>
                <a:path w="23109" h="151" extrusionOk="0">
                  <a:moveTo>
                    <a:pt x="11546" y="0"/>
                  </a:moveTo>
                  <a:cubicBezTo>
                    <a:pt x="5164" y="0"/>
                    <a:pt x="1" y="34"/>
                    <a:pt x="1" y="67"/>
                  </a:cubicBezTo>
                  <a:cubicBezTo>
                    <a:pt x="1" y="117"/>
                    <a:pt x="5164" y="151"/>
                    <a:pt x="11546" y="151"/>
                  </a:cubicBezTo>
                  <a:cubicBezTo>
                    <a:pt x="17929" y="151"/>
                    <a:pt x="23109" y="117"/>
                    <a:pt x="23109" y="67"/>
                  </a:cubicBezTo>
                  <a:cubicBezTo>
                    <a:pt x="23109" y="34"/>
                    <a:pt x="17929" y="0"/>
                    <a:pt x="11546" y="0"/>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3" name="Google Shape;1140;p35">
              <a:extLst>
                <a:ext uri="{FF2B5EF4-FFF2-40B4-BE49-F238E27FC236}">
                  <a16:creationId xmlns:a16="http://schemas.microsoft.com/office/drawing/2014/main" id="{CBA7CD0F-12BF-F365-AFC0-1F18B5180E68}"/>
                </a:ext>
              </a:extLst>
            </p:cNvPr>
            <p:cNvSpPr/>
            <p:nvPr/>
          </p:nvSpPr>
          <p:spPr>
            <a:xfrm>
              <a:off x="4895736" y="2792853"/>
              <a:ext cx="789904" cy="5384"/>
            </a:xfrm>
            <a:custGeom>
              <a:avLst/>
              <a:gdLst/>
              <a:ahLst/>
              <a:cxnLst/>
              <a:rect l="l" t="t" r="r" b="b"/>
              <a:pathLst>
                <a:path w="24646" h="168" extrusionOk="0">
                  <a:moveTo>
                    <a:pt x="12315" y="1"/>
                  </a:moveTo>
                  <a:cubicBezTo>
                    <a:pt x="5515" y="1"/>
                    <a:pt x="1" y="34"/>
                    <a:pt x="1" y="84"/>
                  </a:cubicBezTo>
                  <a:cubicBezTo>
                    <a:pt x="1" y="135"/>
                    <a:pt x="5515" y="168"/>
                    <a:pt x="12315" y="168"/>
                  </a:cubicBezTo>
                  <a:cubicBezTo>
                    <a:pt x="19132" y="168"/>
                    <a:pt x="24646" y="135"/>
                    <a:pt x="24646" y="84"/>
                  </a:cubicBezTo>
                  <a:cubicBezTo>
                    <a:pt x="24646" y="34"/>
                    <a:pt x="19132" y="1"/>
                    <a:pt x="12315" y="1"/>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4" name="Google Shape;1141;p35">
              <a:extLst>
                <a:ext uri="{FF2B5EF4-FFF2-40B4-BE49-F238E27FC236}">
                  <a16:creationId xmlns:a16="http://schemas.microsoft.com/office/drawing/2014/main" id="{2C14637A-4637-E1DC-2138-65804D618857}"/>
                </a:ext>
              </a:extLst>
            </p:cNvPr>
            <p:cNvSpPr/>
            <p:nvPr/>
          </p:nvSpPr>
          <p:spPr>
            <a:xfrm>
              <a:off x="5226684" y="2925123"/>
              <a:ext cx="246913" cy="4872"/>
            </a:xfrm>
            <a:custGeom>
              <a:avLst/>
              <a:gdLst/>
              <a:ahLst/>
              <a:cxnLst/>
              <a:rect l="l" t="t" r="r" b="b"/>
              <a:pathLst>
                <a:path w="7704" h="152" extrusionOk="0">
                  <a:moveTo>
                    <a:pt x="3844" y="1"/>
                  </a:moveTo>
                  <a:cubicBezTo>
                    <a:pt x="1722" y="1"/>
                    <a:pt x="1" y="34"/>
                    <a:pt x="1" y="68"/>
                  </a:cubicBezTo>
                  <a:cubicBezTo>
                    <a:pt x="1" y="118"/>
                    <a:pt x="1722" y="151"/>
                    <a:pt x="3844" y="151"/>
                  </a:cubicBezTo>
                  <a:cubicBezTo>
                    <a:pt x="5966" y="151"/>
                    <a:pt x="7703" y="118"/>
                    <a:pt x="7703" y="68"/>
                  </a:cubicBezTo>
                  <a:cubicBezTo>
                    <a:pt x="7703" y="34"/>
                    <a:pt x="5966" y="1"/>
                    <a:pt x="3844" y="1"/>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5" name="Google Shape;1142;p35">
              <a:extLst>
                <a:ext uri="{FF2B5EF4-FFF2-40B4-BE49-F238E27FC236}">
                  <a16:creationId xmlns:a16="http://schemas.microsoft.com/office/drawing/2014/main" id="{E44D1F63-966C-C5FE-F7B1-069D0148C851}"/>
                </a:ext>
              </a:extLst>
            </p:cNvPr>
            <p:cNvSpPr/>
            <p:nvPr/>
          </p:nvSpPr>
          <p:spPr>
            <a:xfrm>
              <a:off x="5226684" y="3066848"/>
              <a:ext cx="258163" cy="5256"/>
            </a:xfrm>
            <a:custGeom>
              <a:avLst/>
              <a:gdLst/>
              <a:ahLst/>
              <a:cxnLst/>
              <a:rect l="l" t="t" r="r" b="b"/>
              <a:pathLst>
                <a:path w="8055" h="164" extrusionOk="0">
                  <a:moveTo>
                    <a:pt x="2461" y="0"/>
                  </a:moveTo>
                  <a:cubicBezTo>
                    <a:pt x="1016" y="0"/>
                    <a:pt x="1" y="19"/>
                    <a:pt x="1" y="57"/>
                  </a:cubicBezTo>
                  <a:cubicBezTo>
                    <a:pt x="1" y="90"/>
                    <a:pt x="1805" y="140"/>
                    <a:pt x="4027" y="157"/>
                  </a:cubicBezTo>
                  <a:cubicBezTo>
                    <a:pt x="4623" y="161"/>
                    <a:pt x="5188" y="164"/>
                    <a:pt x="5697" y="164"/>
                  </a:cubicBezTo>
                  <a:cubicBezTo>
                    <a:pt x="7087" y="164"/>
                    <a:pt x="8054" y="148"/>
                    <a:pt x="8054" y="124"/>
                  </a:cubicBezTo>
                  <a:cubicBezTo>
                    <a:pt x="8054" y="73"/>
                    <a:pt x="6250" y="23"/>
                    <a:pt x="4027" y="7"/>
                  </a:cubicBezTo>
                  <a:cubicBezTo>
                    <a:pt x="3472" y="2"/>
                    <a:pt x="2942" y="0"/>
                    <a:pt x="2461" y="0"/>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6" name="Google Shape;1143;p35">
              <a:extLst>
                <a:ext uri="{FF2B5EF4-FFF2-40B4-BE49-F238E27FC236}">
                  <a16:creationId xmlns:a16="http://schemas.microsoft.com/office/drawing/2014/main" id="{76E841C9-2BC1-AEFE-D1D6-764ACC3FA310}"/>
                </a:ext>
              </a:extLst>
            </p:cNvPr>
            <p:cNvSpPr/>
            <p:nvPr/>
          </p:nvSpPr>
          <p:spPr>
            <a:xfrm>
              <a:off x="5232037" y="3181106"/>
              <a:ext cx="258676" cy="6666"/>
            </a:xfrm>
            <a:custGeom>
              <a:avLst/>
              <a:gdLst/>
              <a:ahLst/>
              <a:cxnLst/>
              <a:rect l="l" t="t" r="r" b="b"/>
              <a:pathLst>
                <a:path w="8071" h="208" extrusionOk="0">
                  <a:moveTo>
                    <a:pt x="4028" y="1"/>
                  </a:moveTo>
                  <a:cubicBezTo>
                    <a:pt x="2925" y="1"/>
                    <a:pt x="1906" y="34"/>
                    <a:pt x="1187" y="67"/>
                  </a:cubicBezTo>
                  <a:cubicBezTo>
                    <a:pt x="819" y="101"/>
                    <a:pt x="519" y="117"/>
                    <a:pt x="318" y="134"/>
                  </a:cubicBezTo>
                  <a:cubicBezTo>
                    <a:pt x="218" y="134"/>
                    <a:pt x="118" y="151"/>
                    <a:pt x="1" y="184"/>
                  </a:cubicBezTo>
                  <a:cubicBezTo>
                    <a:pt x="83" y="196"/>
                    <a:pt x="158" y="208"/>
                    <a:pt x="230" y="208"/>
                  </a:cubicBezTo>
                  <a:cubicBezTo>
                    <a:pt x="259" y="208"/>
                    <a:pt x="289" y="206"/>
                    <a:pt x="318" y="201"/>
                  </a:cubicBezTo>
                  <a:cubicBezTo>
                    <a:pt x="569" y="201"/>
                    <a:pt x="853" y="184"/>
                    <a:pt x="1187" y="184"/>
                  </a:cubicBezTo>
                  <a:cubicBezTo>
                    <a:pt x="1922" y="168"/>
                    <a:pt x="2925" y="151"/>
                    <a:pt x="4028" y="151"/>
                  </a:cubicBezTo>
                  <a:cubicBezTo>
                    <a:pt x="5147" y="151"/>
                    <a:pt x="6150" y="168"/>
                    <a:pt x="6885" y="184"/>
                  </a:cubicBezTo>
                  <a:cubicBezTo>
                    <a:pt x="7219" y="201"/>
                    <a:pt x="7503" y="201"/>
                    <a:pt x="7737" y="201"/>
                  </a:cubicBezTo>
                  <a:cubicBezTo>
                    <a:pt x="7771" y="206"/>
                    <a:pt x="7804" y="208"/>
                    <a:pt x="7836" y="208"/>
                  </a:cubicBezTo>
                  <a:cubicBezTo>
                    <a:pt x="7914" y="208"/>
                    <a:pt x="7988" y="196"/>
                    <a:pt x="8071" y="184"/>
                  </a:cubicBezTo>
                  <a:lnTo>
                    <a:pt x="8054" y="184"/>
                  </a:lnTo>
                  <a:cubicBezTo>
                    <a:pt x="7954" y="168"/>
                    <a:pt x="7854" y="151"/>
                    <a:pt x="7754" y="151"/>
                  </a:cubicBezTo>
                  <a:cubicBezTo>
                    <a:pt x="7553" y="117"/>
                    <a:pt x="7252" y="101"/>
                    <a:pt x="6885" y="84"/>
                  </a:cubicBezTo>
                  <a:cubicBezTo>
                    <a:pt x="6150" y="34"/>
                    <a:pt x="5147" y="1"/>
                    <a:pt x="4028" y="1"/>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7" name="Google Shape;1144;p35">
              <a:extLst>
                <a:ext uri="{FF2B5EF4-FFF2-40B4-BE49-F238E27FC236}">
                  <a16:creationId xmlns:a16="http://schemas.microsoft.com/office/drawing/2014/main" id="{34E6A2A7-91E4-C5BF-0E41-B7F74B0DFBE8}"/>
                </a:ext>
              </a:extLst>
            </p:cNvPr>
            <p:cNvSpPr/>
            <p:nvPr/>
          </p:nvSpPr>
          <p:spPr>
            <a:xfrm>
              <a:off x="5234184" y="3279115"/>
              <a:ext cx="254413" cy="4840"/>
            </a:xfrm>
            <a:custGeom>
              <a:avLst/>
              <a:gdLst/>
              <a:ahLst/>
              <a:cxnLst/>
              <a:rect l="l" t="t" r="r" b="b"/>
              <a:pathLst>
                <a:path w="7938" h="151" extrusionOk="0">
                  <a:moveTo>
                    <a:pt x="3977" y="0"/>
                  </a:moveTo>
                  <a:cubicBezTo>
                    <a:pt x="1772" y="0"/>
                    <a:pt x="1" y="34"/>
                    <a:pt x="1" y="67"/>
                  </a:cubicBezTo>
                  <a:cubicBezTo>
                    <a:pt x="1" y="117"/>
                    <a:pt x="1772" y="151"/>
                    <a:pt x="3977" y="151"/>
                  </a:cubicBezTo>
                  <a:cubicBezTo>
                    <a:pt x="6166" y="151"/>
                    <a:pt x="7937" y="117"/>
                    <a:pt x="7937" y="67"/>
                  </a:cubicBezTo>
                  <a:cubicBezTo>
                    <a:pt x="7937" y="34"/>
                    <a:pt x="6166" y="0"/>
                    <a:pt x="3977" y="0"/>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8" name="Google Shape;1145;p35">
              <a:extLst>
                <a:ext uri="{FF2B5EF4-FFF2-40B4-BE49-F238E27FC236}">
                  <a16:creationId xmlns:a16="http://schemas.microsoft.com/office/drawing/2014/main" id="{1054BF0B-6600-711C-9D18-7FA3FE1515C4}"/>
                </a:ext>
              </a:extLst>
            </p:cNvPr>
            <p:cNvSpPr/>
            <p:nvPr/>
          </p:nvSpPr>
          <p:spPr>
            <a:xfrm>
              <a:off x="5006597" y="2477449"/>
              <a:ext cx="499115" cy="4840"/>
            </a:xfrm>
            <a:custGeom>
              <a:avLst/>
              <a:gdLst/>
              <a:ahLst/>
              <a:cxnLst/>
              <a:rect l="l" t="t" r="r" b="b"/>
              <a:pathLst>
                <a:path w="15573" h="151" extrusionOk="0">
                  <a:moveTo>
                    <a:pt x="7787" y="1"/>
                  </a:moveTo>
                  <a:cubicBezTo>
                    <a:pt x="3493" y="1"/>
                    <a:pt x="0" y="34"/>
                    <a:pt x="0" y="84"/>
                  </a:cubicBezTo>
                  <a:cubicBezTo>
                    <a:pt x="0" y="117"/>
                    <a:pt x="3493" y="151"/>
                    <a:pt x="7787" y="151"/>
                  </a:cubicBezTo>
                  <a:cubicBezTo>
                    <a:pt x="12097" y="151"/>
                    <a:pt x="15573" y="117"/>
                    <a:pt x="15573" y="84"/>
                  </a:cubicBezTo>
                  <a:cubicBezTo>
                    <a:pt x="15573" y="34"/>
                    <a:pt x="12097" y="1"/>
                    <a:pt x="7787" y="1"/>
                  </a:cubicBezTo>
                  <a:close/>
                </a:path>
              </a:pathLst>
            </a:custGeom>
            <a:solidFill>
              <a:srgbClr val="FAFAFA"/>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69" name="Google Shape;1146;p35">
              <a:extLst>
                <a:ext uri="{FF2B5EF4-FFF2-40B4-BE49-F238E27FC236}">
                  <a16:creationId xmlns:a16="http://schemas.microsoft.com/office/drawing/2014/main" id="{BEC0A076-48F5-BCFD-4F4E-B75E54AB321A}"/>
                </a:ext>
              </a:extLst>
            </p:cNvPr>
            <p:cNvSpPr/>
            <p:nvPr/>
          </p:nvSpPr>
          <p:spPr>
            <a:xfrm>
              <a:off x="5417862" y="2497800"/>
              <a:ext cx="74997" cy="373286"/>
            </a:xfrm>
            <a:custGeom>
              <a:avLst/>
              <a:gdLst/>
              <a:ahLst/>
              <a:cxnLst/>
              <a:rect l="l" t="t" r="r" b="b"/>
              <a:pathLst>
                <a:path w="2340" h="11647" extrusionOk="0">
                  <a:moveTo>
                    <a:pt x="2340" y="0"/>
                  </a:moveTo>
                  <a:cubicBezTo>
                    <a:pt x="2290" y="0"/>
                    <a:pt x="2240" y="0"/>
                    <a:pt x="2206" y="17"/>
                  </a:cubicBezTo>
                  <a:cubicBezTo>
                    <a:pt x="2072" y="34"/>
                    <a:pt x="1956" y="51"/>
                    <a:pt x="1839" y="101"/>
                  </a:cubicBezTo>
                  <a:cubicBezTo>
                    <a:pt x="1387" y="268"/>
                    <a:pt x="1003" y="552"/>
                    <a:pt x="719" y="936"/>
                  </a:cubicBezTo>
                  <a:cubicBezTo>
                    <a:pt x="301" y="1504"/>
                    <a:pt x="67" y="2173"/>
                    <a:pt x="34" y="2874"/>
                  </a:cubicBezTo>
                  <a:cubicBezTo>
                    <a:pt x="1" y="3726"/>
                    <a:pt x="67" y="4562"/>
                    <a:pt x="218" y="5397"/>
                  </a:cubicBezTo>
                  <a:cubicBezTo>
                    <a:pt x="468" y="6901"/>
                    <a:pt x="836" y="8388"/>
                    <a:pt x="1287" y="9842"/>
                  </a:cubicBezTo>
                  <a:cubicBezTo>
                    <a:pt x="1454" y="10393"/>
                    <a:pt x="1588" y="10844"/>
                    <a:pt x="1688" y="11162"/>
                  </a:cubicBezTo>
                  <a:cubicBezTo>
                    <a:pt x="1738" y="11329"/>
                    <a:pt x="1805" y="11479"/>
                    <a:pt x="1872" y="11646"/>
                  </a:cubicBezTo>
                  <a:cubicBezTo>
                    <a:pt x="1839" y="11479"/>
                    <a:pt x="1805" y="11312"/>
                    <a:pt x="1755" y="11145"/>
                  </a:cubicBezTo>
                  <a:cubicBezTo>
                    <a:pt x="1655" y="10811"/>
                    <a:pt x="1538" y="10360"/>
                    <a:pt x="1387" y="9808"/>
                  </a:cubicBezTo>
                  <a:cubicBezTo>
                    <a:pt x="970" y="8355"/>
                    <a:pt x="636" y="6868"/>
                    <a:pt x="368" y="5364"/>
                  </a:cubicBezTo>
                  <a:cubicBezTo>
                    <a:pt x="218" y="4545"/>
                    <a:pt x="168" y="3710"/>
                    <a:pt x="184" y="2891"/>
                  </a:cubicBezTo>
                  <a:cubicBezTo>
                    <a:pt x="201" y="2206"/>
                    <a:pt x="418" y="1554"/>
                    <a:pt x="803" y="1003"/>
                  </a:cubicBezTo>
                  <a:cubicBezTo>
                    <a:pt x="1070" y="619"/>
                    <a:pt x="1438" y="335"/>
                    <a:pt x="1855" y="151"/>
                  </a:cubicBezTo>
                  <a:cubicBezTo>
                    <a:pt x="2156" y="34"/>
                    <a:pt x="2340" y="17"/>
                    <a:pt x="2340"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0" name="Google Shape;1147;p35">
              <a:extLst>
                <a:ext uri="{FF2B5EF4-FFF2-40B4-BE49-F238E27FC236}">
                  <a16:creationId xmlns:a16="http://schemas.microsoft.com/office/drawing/2014/main" id="{D8AF8DE1-3B46-2CE8-1D79-1F31C759BA07}"/>
                </a:ext>
              </a:extLst>
            </p:cNvPr>
            <p:cNvSpPr/>
            <p:nvPr/>
          </p:nvSpPr>
          <p:spPr>
            <a:xfrm>
              <a:off x="5501417" y="2864100"/>
              <a:ext cx="204062" cy="92112"/>
            </a:xfrm>
            <a:custGeom>
              <a:avLst/>
              <a:gdLst/>
              <a:ahLst/>
              <a:cxnLst/>
              <a:rect l="l" t="t" r="r" b="b"/>
              <a:pathLst>
                <a:path w="6367" h="2874" extrusionOk="0">
                  <a:moveTo>
                    <a:pt x="6366" y="0"/>
                  </a:moveTo>
                  <a:lnTo>
                    <a:pt x="6366" y="0"/>
                  </a:lnTo>
                  <a:cubicBezTo>
                    <a:pt x="6032" y="117"/>
                    <a:pt x="5731" y="251"/>
                    <a:pt x="5430" y="418"/>
                  </a:cubicBezTo>
                  <a:cubicBezTo>
                    <a:pt x="4846" y="685"/>
                    <a:pt x="4060" y="1053"/>
                    <a:pt x="3192" y="1437"/>
                  </a:cubicBezTo>
                  <a:cubicBezTo>
                    <a:pt x="2306" y="1838"/>
                    <a:pt x="1504" y="2189"/>
                    <a:pt x="936" y="2440"/>
                  </a:cubicBezTo>
                  <a:cubicBezTo>
                    <a:pt x="618" y="2556"/>
                    <a:pt x="301" y="2707"/>
                    <a:pt x="0" y="2874"/>
                  </a:cubicBezTo>
                  <a:cubicBezTo>
                    <a:pt x="334" y="2790"/>
                    <a:pt x="652" y="2673"/>
                    <a:pt x="969" y="2540"/>
                  </a:cubicBezTo>
                  <a:cubicBezTo>
                    <a:pt x="1571" y="2306"/>
                    <a:pt x="2373" y="1988"/>
                    <a:pt x="3258" y="1587"/>
                  </a:cubicBezTo>
                  <a:cubicBezTo>
                    <a:pt x="4127" y="1186"/>
                    <a:pt x="4912" y="802"/>
                    <a:pt x="5481" y="501"/>
                  </a:cubicBezTo>
                  <a:cubicBezTo>
                    <a:pt x="5781" y="368"/>
                    <a:pt x="6082" y="201"/>
                    <a:pt x="6366"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1" name="Google Shape;1148;p35">
              <a:extLst>
                <a:ext uri="{FF2B5EF4-FFF2-40B4-BE49-F238E27FC236}">
                  <a16:creationId xmlns:a16="http://schemas.microsoft.com/office/drawing/2014/main" id="{41F12C89-723F-CC95-8919-47127E222939}"/>
                </a:ext>
              </a:extLst>
            </p:cNvPr>
            <p:cNvSpPr/>
            <p:nvPr/>
          </p:nvSpPr>
          <p:spPr>
            <a:xfrm>
              <a:off x="5094959" y="3373342"/>
              <a:ext cx="895413" cy="1225816"/>
            </a:xfrm>
            <a:custGeom>
              <a:avLst/>
              <a:gdLst/>
              <a:ahLst/>
              <a:cxnLst/>
              <a:rect l="l" t="t" r="r" b="b"/>
              <a:pathLst>
                <a:path w="27938" h="38247" extrusionOk="0">
                  <a:moveTo>
                    <a:pt x="17" y="1"/>
                  </a:moveTo>
                  <a:lnTo>
                    <a:pt x="0" y="8522"/>
                  </a:lnTo>
                  <a:lnTo>
                    <a:pt x="19249" y="9023"/>
                  </a:lnTo>
                  <a:lnTo>
                    <a:pt x="18630" y="37963"/>
                  </a:lnTo>
                  <a:lnTo>
                    <a:pt x="26985" y="38247"/>
                  </a:lnTo>
                  <a:lnTo>
                    <a:pt x="27887" y="7319"/>
                  </a:lnTo>
                  <a:cubicBezTo>
                    <a:pt x="27937" y="3810"/>
                    <a:pt x="25163" y="903"/>
                    <a:pt x="21655" y="769"/>
                  </a:cubicBezTo>
                  <a:lnTo>
                    <a:pt x="17"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2" name="Google Shape;1149;p35">
              <a:extLst>
                <a:ext uri="{FF2B5EF4-FFF2-40B4-BE49-F238E27FC236}">
                  <a16:creationId xmlns:a16="http://schemas.microsoft.com/office/drawing/2014/main" id="{F1EB3DFE-6122-8CD7-52CF-F9C15B364914}"/>
                </a:ext>
              </a:extLst>
            </p:cNvPr>
            <p:cNvSpPr/>
            <p:nvPr/>
          </p:nvSpPr>
          <p:spPr>
            <a:xfrm>
              <a:off x="4808464" y="3373342"/>
              <a:ext cx="895381" cy="1225816"/>
            </a:xfrm>
            <a:custGeom>
              <a:avLst/>
              <a:gdLst/>
              <a:ahLst/>
              <a:cxnLst/>
              <a:rect l="l" t="t" r="r" b="b"/>
              <a:pathLst>
                <a:path w="27937" h="38247" extrusionOk="0">
                  <a:moveTo>
                    <a:pt x="0" y="1"/>
                  </a:moveTo>
                  <a:lnTo>
                    <a:pt x="0" y="8506"/>
                  </a:lnTo>
                  <a:lnTo>
                    <a:pt x="19232" y="9023"/>
                  </a:lnTo>
                  <a:lnTo>
                    <a:pt x="18513" y="37562"/>
                  </a:lnTo>
                  <a:lnTo>
                    <a:pt x="26985" y="38247"/>
                  </a:lnTo>
                  <a:lnTo>
                    <a:pt x="27887" y="7319"/>
                  </a:lnTo>
                  <a:cubicBezTo>
                    <a:pt x="27937" y="3810"/>
                    <a:pt x="25163" y="903"/>
                    <a:pt x="21655" y="769"/>
                  </a:cubicBezTo>
                  <a:lnTo>
                    <a:pt x="0" y="1"/>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3" name="Google Shape;1150;p35">
              <a:extLst>
                <a:ext uri="{FF2B5EF4-FFF2-40B4-BE49-F238E27FC236}">
                  <a16:creationId xmlns:a16="http://schemas.microsoft.com/office/drawing/2014/main" id="{87F81CD9-1122-D469-A240-5AA880D9B340}"/>
                </a:ext>
              </a:extLst>
            </p:cNvPr>
            <p:cNvSpPr/>
            <p:nvPr/>
          </p:nvSpPr>
          <p:spPr>
            <a:xfrm>
              <a:off x="5259343" y="3733744"/>
              <a:ext cx="68587" cy="817211"/>
            </a:xfrm>
            <a:custGeom>
              <a:avLst/>
              <a:gdLst/>
              <a:ahLst/>
              <a:cxnLst/>
              <a:rect l="l" t="t" r="r" b="b"/>
              <a:pathLst>
                <a:path w="2140" h="25498" extrusionOk="0">
                  <a:moveTo>
                    <a:pt x="1" y="1"/>
                  </a:moveTo>
                  <a:lnTo>
                    <a:pt x="1" y="25498"/>
                  </a:lnTo>
                  <a:lnTo>
                    <a:pt x="2140" y="25498"/>
                  </a:lnTo>
                  <a:lnTo>
                    <a:pt x="2140" y="1"/>
                  </a:ln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4" name="Google Shape;1151;p35">
              <a:extLst>
                <a:ext uri="{FF2B5EF4-FFF2-40B4-BE49-F238E27FC236}">
                  <a16:creationId xmlns:a16="http://schemas.microsoft.com/office/drawing/2014/main" id="{5F2F53BB-ECFC-E2CB-61E9-22EA9E3B5FF2}"/>
                </a:ext>
              </a:extLst>
            </p:cNvPr>
            <p:cNvSpPr/>
            <p:nvPr/>
          </p:nvSpPr>
          <p:spPr>
            <a:xfrm>
              <a:off x="4686898" y="2876407"/>
              <a:ext cx="544113" cy="808109"/>
            </a:xfrm>
            <a:custGeom>
              <a:avLst/>
              <a:gdLst/>
              <a:ahLst/>
              <a:cxnLst/>
              <a:rect l="l" t="t" r="r" b="b"/>
              <a:pathLst>
                <a:path w="16977" h="25214" extrusionOk="0">
                  <a:moveTo>
                    <a:pt x="1989" y="0"/>
                  </a:moveTo>
                  <a:cubicBezTo>
                    <a:pt x="886" y="0"/>
                    <a:pt x="0" y="886"/>
                    <a:pt x="0" y="1989"/>
                  </a:cubicBezTo>
                  <a:lnTo>
                    <a:pt x="0" y="20752"/>
                  </a:lnTo>
                  <a:cubicBezTo>
                    <a:pt x="0" y="23225"/>
                    <a:pt x="2005" y="25214"/>
                    <a:pt x="4462" y="25214"/>
                  </a:cubicBezTo>
                  <a:lnTo>
                    <a:pt x="16976" y="25214"/>
                  </a:lnTo>
                  <a:lnTo>
                    <a:pt x="16976" y="1989"/>
                  </a:lnTo>
                  <a:cubicBezTo>
                    <a:pt x="16976" y="886"/>
                    <a:pt x="16074" y="0"/>
                    <a:pt x="14988"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sz="1174" dirty="0"/>
            </a:p>
          </p:txBody>
        </p:sp>
        <p:sp>
          <p:nvSpPr>
            <p:cNvPr id="375" name="Google Shape;1152;p35">
              <a:extLst>
                <a:ext uri="{FF2B5EF4-FFF2-40B4-BE49-F238E27FC236}">
                  <a16:creationId xmlns:a16="http://schemas.microsoft.com/office/drawing/2014/main" id="{59281C11-2ABC-E709-A203-597DD2DBD638}"/>
                </a:ext>
              </a:extLst>
            </p:cNvPr>
            <p:cNvSpPr/>
            <p:nvPr/>
          </p:nvSpPr>
          <p:spPr>
            <a:xfrm>
              <a:off x="4794009" y="3627723"/>
              <a:ext cx="976243" cy="106053"/>
            </a:xfrm>
            <a:custGeom>
              <a:avLst/>
              <a:gdLst/>
              <a:ahLst/>
              <a:cxnLst/>
              <a:rect l="l" t="t" r="r" b="b"/>
              <a:pathLst>
                <a:path w="30460" h="3309" extrusionOk="0">
                  <a:moveTo>
                    <a:pt x="3308" y="0"/>
                  </a:moveTo>
                  <a:cubicBezTo>
                    <a:pt x="1487" y="0"/>
                    <a:pt x="0" y="1471"/>
                    <a:pt x="0" y="3309"/>
                  </a:cubicBezTo>
                  <a:lnTo>
                    <a:pt x="30460" y="3309"/>
                  </a:lnTo>
                  <a:cubicBezTo>
                    <a:pt x="30460" y="1471"/>
                    <a:pt x="28973" y="0"/>
                    <a:pt x="27152"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6" name="Google Shape;1153;p35">
              <a:extLst>
                <a:ext uri="{FF2B5EF4-FFF2-40B4-BE49-F238E27FC236}">
                  <a16:creationId xmlns:a16="http://schemas.microsoft.com/office/drawing/2014/main" id="{39B22911-AF50-9178-D6BB-912DED5BE2B0}"/>
                </a:ext>
              </a:extLst>
            </p:cNvPr>
            <p:cNvSpPr/>
            <p:nvPr/>
          </p:nvSpPr>
          <p:spPr>
            <a:xfrm>
              <a:off x="4820771" y="3613268"/>
              <a:ext cx="410240" cy="74132"/>
            </a:xfrm>
            <a:custGeom>
              <a:avLst/>
              <a:gdLst/>
              <a:ahLst/>
              <a:cxnLst/>
              <a:rect l="l" t="t" r="r" b="b"/>
              <a:pathLst>
                <a:path w="12800" h="2313" extrusionOk="0">
                  <a:moveTo>
                    <a:pt x="12799" y="0"/>
                  </a:moveTo>
                  <a:cubicBezTo>
                    <a:pt x="12783" y="0"/>
                    <a:pt x="12783" y="201"/>
                    <a:pt x="12699" y="552"/>
                  </a:cubicBezTo>
                  <a:cubicBezTo>
                    <a:pt x="12565" y="1020"/>
                    <a:pt x="12265" y="1437"/>
                    <a:pt x="11864" y="1738"/>
                  </a:cubicBezTo>
                  <a:cubicBezTo>
                    <a:pt x="11596" y="1938"/>
                    <a:pt x="11279" y="2072"/>
                    <a:pt x="10945" y="2122"/>
                  </a:cubicBezTo>
                  <a:cubicBezTo>
                    <a:pt x="10701" y="2154"/>
                    <a:pt x="10451" y="2166"/>
                    <a:pt x="10198" y="2166"/>
                  </a:cubicBezTo>
                  <a:cubicBezTo>
                    <a:pt x="10052" y="2166"/>
                    <a:pt x="9905" y="2162"/>
                    <a:pt x="9758" y="2156"/>
                  </a:cubicBezTo>
                  <a:lnTo>
                    <a:pt x="7035" y="2156"/>
                  </a:lnTo>
                  <a:cubicBezTo>
                    <a:pt x="5080" y="2156"/>
                    <a:pt x="3326" y="2172"/>
                    <a:pt x="2056" y="2189"/>
                  </a:cubicBezTo>
                  <a:lnTo>
                    <a:pt x="552" y="2206"/>
                  </a:lnTo>
                  <a:lnTo>
                    <a:pt x="134" y="2223"/>
                  </a:lnTo>
                  <a:cubicBezTo>
                    <a:pt x="101" y="2223"/>
                    <a:pt x="51" y="2223"/>
                    <a:pt x="1" y="2239"/>
                  </a:cubicBezTo>
                  <a:cubicBezTo>
                    <a:pt x="51" y="2256"/>
                    <a:pt x="101" y="2256"/>
                    <a:pt x="134" y="2256"/>
                  </a:cubicBezTo>
                  <a:lnTo>
                    <a:pt x="552" y="2273"/>
                  </a:lnTo>
                  <a:lnTo>
                    <a:pt x="2056" y="2289"/>
                  </a:lnTo>
                  <a:cubicBezTo>
                    <a:pt x="3326" y="2306"/>
                    <a:pt x="5080" y="2306"/>
                    <a:pt x="7035" y="2306"/>
                  </a:cubicBezTo>
                  <a:lnTo>
                    <a:pt x="9758" y="2306"/>
                  </a:lnTo>
                  <a:cubicBezTo>
                    <a:pt x="9859" y="2310"/>
                    <a:pt x="9959" y="2312"/>
                    <a:pt x="10059" y="2312"/>
                  </a:cubicBezTo>
                  <a:cubicBezTo>
                    <a:pt x="10360" y="2312"/>
                    <a:pt x="10661" y="2294"/>
                    <a:pt x="10961" y="2256"/>
                  </a:cubicBezTo>
                  <a:cubicBezTo>
                    <a:pt x="11847" y="2089"/>
                    <a:pt x="12549" y="1437"/>
                    <a:pt x="12749" y="568"/>
                  </a:cubicBezTo>
                  <a:cubicBezTo>
                    <a:pt x="12783" y="435"/>
                    <a:pt x="12799" y="284"/>
                    <a:pt x="12799" y="151"/>
                  </a:cubicBezTo>
                  <a:cubicBezTo>
                    <a:pt x="12799" y="101"/>
                    <a:pt x="12799" y="50"/>
                    <a:pt x="12799"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7" name="Google Shape;1154;p35">
              <a:extLst>
                <a:ext uri="{FF2B5EF4-FFF2-40B4-BE49-F238E27FC236}">
                  <a16:creationId xmlns:a16="http://schemas.microsoft.com/office/drawing/2014/main" id="{449644F6-9E43-8F1E-F513-3AA63EE92AFA}"/>
                </a:ext>
              </a:extLst>
            </p:cNvPr>
            <p:cNvSpPr/>
            <p:nvPr/>
          </p:nvSpPr>
          <p:spPr>
            <a:xfrm>
              <a:off x="5233639" y="3733232"/>
              <a:ext cx="119995" cy="4840"/>
            </a:xfrm>
            <a:custGeom>
              <a:avLst/>
              <a:gdLst/>
              <a:ahLst/>
              <a:cxnLst/>
              <a:rect l="l" t="t" r="r" b="b"/>
              <a:pathLst>
                <a:path w="3744" h="151" extrusionOk="0">
                  <a:moveTo>
                    <a:pt x="1872" y="0"/>
                  </a:moveTo>
                  <a:cubicBezTo>
                    <a:pt x="836" y="0"/>
                    <a:pt x="1" y="33"/>
                    <a:pt x="1" y="67"/>
                  </a:cubicBezTo>
                  <a:cubicBezTo>
                    <a:pt x="1" y="117"/>
                    <a:pt x="836" y="150"/>
                    <a:pt x="1872" y="150"/>
                  </a:cubicBezTo>
                  <a:cubicBezTo>
                    <a:pt x="2908" y="150"/>
                    <a:pt x="3744" y="117"/>
                    <a:pt x="3744" y="67"/>
                  </a:cubicBezTo>
                  <a:cubicBezTo>
                    <a:pt x="3744" y="33"/>
                    <a:pt x="2908" y="0"/>
                    <a:pt x="1872"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8" name="Google Shape;1155;p35">
              <a:extLst>
                <a:ext uri="{FF2B5EF4-FFF2-40B4-BE49-F238E27FC236}">
                  <a16:creationId xmlns:a16="http://schemas.microsoft.com/office/drawing/2014/main" id="{9F894DD2-0A50-B3E5-F667-9D5972CD4C99}"/>
                </a:ext>
              </a:extLst>
            </p:cNvPr>
            <p:cNvSpPr/>
            <p:nvPr/>
          </p:nvSpPr>
          <p:spPr>
            <a:xfrm>
              <a:off x="5153867" y="3309467"/>
              <a:ext cx="496967" cy="380401"/>
            </a:xfrm>
            <a:custGeom>
              <a:avLst/>
              <a:gdLst/>
              <a:ahLst/>
              <a:cxnLst/>
              <a:rect l="l" t="t" r="r" b="b"/>
              <a:pathLst>
                <a:path w="15506" h="11869" extrusionOk="0">
                  <a:moveTo>
                    <a:pt x="6269" y="1"/>
                  </a:moveTo>
                  <a:cubicBezTo>
                    <a:pt x="5205" y="1"/>
                    <a:pt x="4234" y="22"/>
                    <a:pt x="3392" y="22"/>
                  </a:cubicBezTo>
                  <a:cubicBezTo>
                    <a:pt x="2340" y="39"/>
                    <a:pt x="1504" y="56"/>
                    <a:pt x="903" y="72"/>
                  </a:cubicBezTo>
                  <a:cubicBezTo>
                    <a:pt x="602" y="72"/>
                    <a:pt x="301" y="89"/>
                    <a:pt x="0" y="139"/>
                  </a:cubicBezTo>
                  <a:cubicBezTo>
                    <a:pt x="301" y="189"/>
                    <a:pt x="602" y="206"/>
                    <a:pt x="903" y="206"/>
                  </a:cubicBezTo>
                  <a:cubicBezTo>
                    <a:pt x="1487" y="223"/>
                    <a:pt x="2340" y="239"/>
                    <a:pt x="3392" y="256"/>
                  </a:cubicBezTo>
                  <a:cubicBezTo>
                    <a:pt x="4445" y="273"/>
                    <a:pt x="5698" y="273"/>
                    <a:pt x="7085" y="290"/>
                  </a:cubicBezTo>
                  <a:cubicBezTo>
                    <a:pt x="7787" y="323"/>
                    <a:pt x="8505" y="440"/>
                    <a:pt x="9173" y="657"/>
                  </a:cubicBezTo>
                  <a:cubicBezTo>
                    <a:pt x="9908" y="891"/>
                    <a:pt x="10610" y="1225"/>
                    <a:pt x="11228" y="1660"/>
                  </a:cubicBezTo>
                  <a:cubicBezTo>
                    <a:pt x="11863" y="2077"/>
                    <a:pt x="12448" y="2595"/>
                    <a:pt x="12933" y="3180"/>
                  </a:cubicBezTo>
                  <a:cubicBezTo>
                    <a:pt x="13384" y="3732"/>
                    <a:pt x="13768" y="4333"/>
                    <a:pt x="14069" y="4985"/>
                  </a:cubicBezTo>
                  <a:cubicBezTo>
                    <a:pt x="14637" y="6238"/>
                    <a:pt x="14737" y="7491"/>
                    <a:pt x="14904" y="8527"/>
                  </a:cubicBezTo>
                  <a:cubicBezTo>
                    <a:pt x="15071" y="9563"/>
                    <a:pt x="15205" y="10398"/>
                    <a:pt x="15305" y="10983"/>
                  </a:cubicBezTo>
                  <a:cubicBezTo>
                    <a:pt x="15339" y="11284"/>
                    <a:pt x="15406" y="11585"/>
                    <a:pt x="15506" y="11869"/>
                  </a:cubicBezTo>
                  <a:cubicBezTo>
                    <a:pt x="15506" y="11568"/>
                    <a:pt x="15489" y="11267"/>
                    <a:pt x="15439" y="10966"/>
                  </a:cubicBezTo>
                  <a:cubicBezTo>
                    <a:pt x="15372" y="10382"/>
                    <a:pt x="15272" y="9529"/>
                    <a:pt x="15138" y="8493"/>
                  </a:cubicBezTo>
                  <a:cubicBezTo>
                    <a:pt x="15055" y="7976"/>
                    <a:pt x="15005" y="7407"/>
                    <a:pt x="14888" y="6789"/>
                  </a:cubicBezTo>
                  <a:cubicBezTo>
                    <a:pt x="14871" y="6639"/>
                    <a:pt x="14838" y="6472"/>
                    <a:pt x="14804" y="6321"/>
                  </a:cubicBezTo>
                  <a:cubicBezTo>
                    <a:pt x="14771" y="6154"/>
                    <a:pt x="14721" y="6004"/>
                    <a:pt x="14670" y="5837"/>
                  </a:cubicBezTo>
                  <a:lnTo>
                    <a:pt x="14604" y="5603"/>
                  </a:lnTo>
                  <a:cubicBezTo>
                    <a:pt x="14587" y="5519"/>
                    <a:pt x="14553" y="5436"/>
                    <a:pt x="14520" y="5352"/>
                  </a:cubicBezTo>
                  <a:cubicBezTo>
                    <a:pt x="14453" y="5202"/>
                    <a:pt x="14403" y="5035"/>
                    <a:pt x="14336" y="4868"/>
                  </a:cubicBezTo>
                  <a:cubicBezTo>
                    <a:pt x="14019" y="4199"/>
                    <a:pt x="13635" y="3564"/>
                    <a:pt x="13167" y="2980"/>
                  </a:cubicBezTo>
                  <a:cubicBezTo>
                    <a:pt x="12665" y="2378"/>
                    <a:pt x="12064" y="1827"/>
                    <a:pt x="11412" y="1392"/>
                  </a:cubicBezTo>
                  <a:cubicBezTo>
                    <a:pt x="10761" y="941"/>
                    <a:pt x="10025" y="590"/>
                    <a:pt x="9274" y="373"/>
                  </a:cubicBezTo>
                  <a:cubicBezTo>
                    <a:pt x="8555" y="139"/>
                    <a:pt x="7837" y="22"/>
                    <a:pt x="7085" y="6"/>
                  </a:cubicBezTo>
                  <a:cubicBezTo>
                    <a:pt x="6807" y="2"/>
                    <a:pt x="6535" y="1"/>
                    <a:pt x="6269"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79" name="Google Shape;1156;p35">
              <a:extLst>
                <a:ext uri="{FF2B5EF4-FFF2-40B4-BE49-F238E27FC236}">
                  <a16:creationId xmlns:a16="http://schemas.microsoft.com/office/drawing/2014/main" id="{D5DFBA95-50F2-7CBF-36E2-9B61ADA8D1D6}"/>
                </a:ext>
              </a:extLst>
            </p:cNvPr>
            <p:cNvSpPr/>
            <p:nvPr/>
          </p:nvSpPr>
          <p:spPr>
            <a:xfrm>
              <a:off x="4991597" y="4323881"/>
              <a:ext cx="601418" cy="301526"/>
            </a:xfrm>
            <a:custGeom>
              <a:avLst/>
              <a:gdLst/>
              <a:ahLst/>
              <a:cxnLst/>
              <a:rect l="l" t="t" r="r" b="b"/>
              <a:pathLst>
                <a:path w="18765" h="9408" extrusionOk="0">
                  <a:moveTo>
                    <a:pt x="9374" y="1"/>
                  </a:moveTo>
                  <a:cubicBezTo>
                    <a:pt x="4194" y="1"/>
                    <a:pt x="1" y="4211"/>
                    <a:pt x="17" y="9407"/>
                  </a:cubicBezTo>
                  <a:lnTo>
                    <a:pt x="318" y="9407"/>
                  </a:lnTo>
                  <a:cubicBezTo>
                    <a:pt x="318" y="4395"/>
                    <a:pt x="4378" y="335"/>
                    <a:pt x="9374" y="335"/>
                  </a:cubicBezTo>
                  <a:cubicBezTo>
                    <a:pt x="14387" y="335"/>
                    <a:pt x="18447" y="4395"/>
                    <a:pt x="18447" y="9407"/>
                  </a:cubicBezTo>
                  <a:lnTo>
                    <a:pt x="18748" y="9407"/>
                  </a:lnTo>
                  <a:cubicBezTo>
                    <a:pt x="18764" y="4211"/>
                    <a:pt x="14570" y="1"/>
                    <a:pt x="9374" y="1"/>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0" name="Google Shape;1157;p35">
              <a:extLst>
                <a:ext uri="{FF2B5EF4-FFF2-40B4-BE49-F238E27FC236}">
                  <a16:creationId xmlns:a16="http://schemas.microsoft.com/office/drawing/2014/main" id="{7A0B2CEC-05BE-7351-4D4A-53AB8284F71C}"/>
                </a:ext>
              </a:extLst>
            </p:cNvPr>
            <p:cNvSpPr/>
            <p:nvPr/>
          </p:nvSpPr>
          <p:spPr>
            <a:xfrm>
              <a:off x="4936984" y="4595377"/>
              <a:ext cx="104996" cy="89868"/>
            </a:xfrm>
            <a:custGeom>
              <a:avLst/>
              <a:gdLst/>
              <a:ahLst/>
              <a:cxnLst/>
              <a:rect l="l" t="t" r="r" b="b"/>
              <a:pathLst>
                <a:path w="3276" h="2804" extrusionOk="0">
                  <a:moveTo>
                    <a:pt x="1872" y="1"/>
                  </a:moveTo>
                  <a:cubicBezTo>
                    <a:pt x="619" y="1"/>
                    <a:pt x="0" y="1504"/>
                    <a:pt x="886" y="2390"/>
                  </a:cubicBezTo>
                  <a:cubicBezTo>
                    <a:pt x="1172" y="2676"/>
                    <a:pt x="1522" y="2803"/>
                    <a:pt x="1865" y="2803"/>
                  </a:cubicBezTo>
                  <a:cubicBezTo>
                    <a:pt x="2585" y="2803"/>
                    <a:pt x="3275" y="2242"/>
                    <a:pt x="3275" y="1404"/>
                  </a:cubicBezTo>
                  <a:cubicBezTo>
                    <a:pt x="3275" y="619"/>
                    <a:pt x="2640" y="1"/>
                    <a:pt x="1872"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1" name="Google Shape;1158;p35">
              <a:extLst>
                <a:ext uri="{FF2B5EF4-FFF2-40B4-BE49-F238E27FC236}">
                  <a16:creationId xmlns:a16="http://schemas.microsoft.com/office/drawing/2014/main" id="{0C2D9514-2749-BCB3-B096-3E6435267692}"/>
                </a:ext>
              </a:extLst>
            </p:cNvPr>
            <p:cNvSpPr/>
            <p:nvPr/>
          </p:nvSpPr>
          <p:spPr>
            <a:xfrm>
              <a:off x="5529781" y="4588967"/>
              <a:ext cx="104996" cy="89964"/>
            </a:xfrm>
            <a:custGeom>
              <a:avLst/>
              <a:gdLst/>
              <a:ahLst/>
              <a:cxnLst/>
              <a:rect l="l" t="t" r="r" b="b"/>
              <a:pathLst>
                <a:path w="3276" h="2807" extrusionOk="0">
                  <a:moveTo>
                    <a:pt x="1872" y="0"/>
                  </a:moveTo>
                  <a:cubicBezTo>
                    <a:pt x="619" y="0"/>
                    <a:pt x="1" y="1504"/>
                    <a:pt x="870" y="2390"/>
                  </a:cubicBezTo>
                  <a:cubicBezTo>
                    <a:pt x="1157" y="2677"/>
                    <a:pt x="1512" y="2806"/>
                    <a:pt x="1860" y="2806"/>
                  </a:cubicBezTo>
                  <a:cubicBezTo>
                    <a:pt x="2583" y="2806"/>
                    <a:pt x="3276" y="2250"/>
                    <a:pt x="3276" y="1404"/>
                  </a:cubicBezTo>
                  <a:cubicBezTo>
                    <a:pt x="3276" y="635"/>
                    <a:pt x="2641" y="0"/>
                    <a:pt x="1872"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2" name="Google Shape;1159;p35">
              <a:extLst>
                <a:ext uri="{FF2B5EF4-FFF2-40B4-BE49-F238E27FC236}">
                  <a16:creationId xmlns:a16="http://schemas.microsoft.com/office/drawing/2014/main" id="{4DFEE7A6-6939-F2B6-D809-0FB00B619CA5}"/>
                </a:ext>
              </a:extLst>
            </p:cNvPr>
            <p:cNvSpPr/>
            <p:nvPr/>
          </p:nvSpPr>
          <p:spPr>
            <a:xfrm>
              <a:off x="5006052" y="4548808"/>
              <a:ext cx="583214" cy="4840"/>
            </a:xfrm>
            <a:custGeom>
              <a:avLst/>
              <a:gdLst/>
              <a:ahLst/>
              <a:cxnLst/>
              <a:rect l="l" t="t" r="r" b="b"/>
              <a:pathLst>
                <a:path w="18197" h="151" extrusionOk="0">
                  <a:moveTo>
                    <a:pt x="9107" y="0"/>
                  </a:moveTo>
                  <a:cubicBezTo>
                    <a:pt x="4078" y="0"/>
                    <a:pt x="1" y="33"/>
                    <a:pt x="1" y="67"/>
                  </a:cubicBezTo>
                  <a:cubicBezTo>
                    <a:pt x="1" y="117"/>
                    <a:pt x="4078" y="150"/>
                    <a:pt x="9107" y="150"/>
                  </a:cubicBezTo>
                  <a:cubicBezTo>
                    <a:pt x="14119" y="150"/>
                    <a:pt x="18196" y="117"/>
                    <a:pt x="18196" y="67"/>
                  </a:cubicBezTo>
                  <a:cubicBezTo>
                    <a:pt x="18196" y="33"/>
                    <a:pt x="14136" y="0"/>
                    <a:pt x="9107" y="0"/>
                  </a:cubicBezTo>
                  <a:close/>
                </a:path>
              </a:pathLst>
            </a:custGeom>
            <a:solidFill>
              <a:srgbClr val="455A64"/>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3" name="Google Shape;1160;p35">
              <a:extLst>
                <a:ext uri="{FF2B5EF4-FFF2-40B4-BE49-F238E27FC236}">
                  <a16:creationId xmlns:a16="http://schemas.microsoft.com/office/drawing/2014/main" id="{3B8ACE9A-40CF-96E5-B271-BBA767FE5223}"/>
                </a:ext>
              </a:extLst>
            </p:cNvPr>
            <p:cNvSpPr/>
            <p:nvPr/>
          </p:nvSpPr>
          <p:spPr>
            <a:xfrm>
              <a:off x="4541776" y="2672184"/>
              <a:ext cx="83042" cy="176403"/>
            </a:xfrm>
            <a:custGeom>
              <a:avLst/>
              <a:gdLst/>
              <a:ahLst/>
              <a:cxnLst/>
              <a:rect l="l" t="t" r="r" b="b"/>
              <a:pathLst>
                <a:path w="2591" h="5504" extrusionOk="0">
                  <a:moveTo>
                    <a:pt x="1449" y="0"/>
                  </a:moveTo>
                  <a:cubicBezTo>
                    <a:pt x="668" y="0"/>
                    <a:pt x="48" y="1709"/>
                    <a:pt x="17" y="2696"/>
                  </a:cubicBezTo>
                  <a:cubicBezTo>
                    <a:pt x="0" y="3365"/>
                    <a:pt x="51" y="4668"/>
                    <a:pt x="802" y="5504"/>
                  </a:cubicBezTo>
                  <a:cubicBezTo>
                    <a:pt x="1521" y="4768"/>
                    <a:pt x="2206" y="3833"/>
                    <a:pt x="2440" y="2847"/>
                  </a:cubicBezTo>
                  <a:cubicBezTo>
                    <a:pt x="2574" y="2329"/>
                    <a:pt x="2590" y="1794"/>
                    <a:pt x="2473" y="1276"/>
                  </a:cubicBezTo>
                  <a:cubicBezTo>
                    <a:pt x="2373" y="758"/>
                    <a:pt x="2056" y="307"/>
                    <a:pt x="1604" y="23"/>
                  </a:cubicBezTo>
                  <a:cubicBezTo>
                    <a:pt x="1552" y="8"/>
                    <a:pt x="1500" y="0"/>
                    <a:pt x="1449"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4" name="Google Shape;1161;p35">
              <a:extLst>
                <a:ext uri="{FF2B5EF4-FFF2-40B4-BE49-F238E27FC236}">
                  <a16:creationId xmlns:a16="http://schemas.microsoft.com/office/drawing/2014/main" id="{96DD843B-E90B-5E9F-AE07-A348927BBFFC}"/>
                </a:ext>
              </a:extLst>
            </p:cNvPr>
            <p:cNvSpPr/>
            <p:nvPr/>
          </p:nvSpPr>
          <p:spPr>
            <a:xfrm>
              <a:off x="4591037" y="2844998"/>
              <a:ext cx="103938" cy="66023"/>
            </a:xfrm>
            <a:custGeom>
              <a:avLst/>
              <a:gdLst/>
              <a:ahLst/>
              <a:cxnLst/>
              <a:rect l="l" t="t" r="r" b="b"/>
              <a:pathLst>
                <a:path w="3243" h="2060" extrusionOk="0">
                  <a:moveTo>
                    <a:pt x="2009" y="0"/>
                  </a:moveTo>
                  <a:cubicBezTo>
                    <a:pt x="1572" y="0"/>
                    <a:pt x="1143" y="126"/>
                    <a:pt x="769" y="362"/>
                  </a:cubicBezTo>
                  <a:cubicBezTo>
                    <a:pt x="285" y="713"/>
                    <a:pt x="1" y="1281"/>
                    <a:pt x="51" y="1883"/>
                  </a:cubicBezTo>
                  <a:cubicBezTo>
                    <a:pt x="334" y="2006"/>
                    <a:pt x="621" y="2059"/>
                    <a:pt x="908" y="2059"/>
                  </a:cubicBezTo>
                  <a:cubicBezTo>
                    <a:pt x="1436" y="2059"/>
                    <a:pt x="1965" y="1881"/>
                    <a:pt x="2473" y="1632"/>
                  </a:cubicBezTo>
                  <a:cubicBezTo>
                    <a:pt x="2707" y="1532"/>
                    <a:pt x="2908" y="1381"/>
                    <a:pt x="3058" y="1181"/>
                  </a:cubicBezTo>
                  <a:cubicBezTo>
                    <a:pt x="3209" y="964"/>
                    <a:pt x="3242" y="696"/>
                    <a:pt x="3142" y="462"/>
                  </a:cubicBezTo>
                  <a:cubicBezTo>
                    <a:pt x="2975" y="228"/>
                    <a:pt x="2741" y="78"/>
                    <a:pt x="2457" y="45"/>
                  </a:cubicBezTo>
                  <a:cubicBezTo>
                    <a:pt x="2308" y="15"/>
                    <a:pt x="2158" y="0"/>
                    <a:pt x="2009"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5" name="Google Shape;1162;p35">
              <a:extLst>
                <a:ext uri="{FF2B5EF4-FFF2-40B4-BE49-F238E27FC236}">
                  <a16:creationId xmlns:a16="http://schemas.microsoft.com/office/drawing/2014/main" id="{0BDD36C0-1271-B17A-5914-E64995AA221E}"/>
                </a:ext>
              </a:extLst>
            </p:cNvPr>
            <p:cNvSpPr/>
            <p:nvPr/>
          </p:nvSpPr>
          <p:spPr>
            <a:xfrm>
              <a:off x="4551936" y="2875990"/>
              <a:ext cx="97496" cy="100060"/>
            </a:xfrm>
            <a:custGeom>
              <a:avLst/>
              <a:gdLst/>
              <a:ahLst/>
              <a:cxnLst/>
              <a:rect l="l" t="t" r="r" b="b"/>
              <a:pathLst>
                <a:path w="3042" h="3122" extrusionOk="0">
                  <a:moveTo>
                    <a:pt x="2939" y="1"/>
                  </a:moveTo>
                  <a:cubicBezTo>
                    <a:pt x="2908" y="1"/>
                    <a:pt x="2875" y="5"/>
                    <a:pt x="2841" y="13"/>
                  </a:cubicBezTo>
                  <a:cubicBezTo>
                    <a:pt x="2691" y="47"/>
                    <a:pt x="2524" y="80"/>
                    <a:pt x="2373" y="147"/>
                  </a:cubicBezTo>
                  <a:cubicBezTo>
                    <a:pt x="1856" y="348"/>
                    <a:pt x="1404" y="682"/>
                    <a:pt x="1054" y="1099"/>
                  </a:cubicBezTo>
                  <a:cubicBezTo>
                    <a:pt x="870" y="1333"/>
                    <a:pt x="686" y="1567"/>
                    <a:pt x="536" y="1818"/>
                  </a:cubicBezTo>
                  <a:cubicBezTo>
                    <a:pt x="402" y="2018"/>
                    <a:pt x="285" y="2252"/>
                    <a:pt x="201" y="2470"/>
                  </a:cubicBezTo>
                  <a:cubicBezTo>
                    <a:pt x="118" y="2687"/>
                    <a:pt x="51" y="2904"/>
                    <a:pt x="1" y="3121"/>
                  </a:cubicBezTo>
                  <a:cubicBezTo>
                    <a:pt x="118" y="2921"/>
                    <a:pt x="201" y="2720"/>
                    <a:pt x="268" y="2503"/>
                  </a:cubicBezTo>
                  <a:cubicBezTo>
                    <a:pt x="368" y="2286"/>
                    <a:pt x="485" y="2069"/>
                    <a:pt x="619" y="1885"/>
                  </a:cubicBezTo>
                  <a:cubicBezTo>
                    <a:pt x="786" y="1634"/>
                    <a:pt x="953" y="1400"/>
                    <a:pt x="1137" y="1166"/>
                  </a:cubicBezTo>
                  <a:cubicBezTo>
                    <a:pt x="1488" y="765"/>
                    <a:pt x="1922" y="431"/>
                    <a:pt x="2407" y="214"/>
                  </a:cubicBezTo>
                  <a:cubicBezTo>
                    <a:pt x="2774" y="47"/>
                    <a:pt x="3042" y="30"/>
                    <a:pt x="3025" y="13"/>
                  </a:cubicBezTo>
                  <a:cubicBezTo>
                    <a:pt x="3000" y="5"/>
                    <a:pt x="2971" y="1"/>
                    <a:pt x="2939"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6" name="Google Shape;1163;p35">
              <a:extLst>
                <a:ext uri="{FF2B5EF4-FFF2-40B4-BE49-F238E27FC236}">
                  <a16:creationId xmlns:a16="http://schemas.microsoft.com/office/drawing/2014/main" id="{A1DDA390-74C6-D1DD-6DAB-6FC045794E5C}"/>
                </a:ext>
              </a:extLst>
            </p:cNvPr>
            <p:cNvSpPr/>
            <p:nvPr/>
          </p:nvSpPr>
          <p:spPr>
            <a:xfrm>
              <a:off x="4549275" y="2720035"/>
              <a:ext cx="31633" cy="275277"/>
            </a:xfrm>
            <a:custGeom>
              <a:avLst/>
              <a:gdLst/>
              <a:ahLst/>
              <a:cxnLst/>
              <a:rect l="l" t="t" r="r" b="b"/>
              <a:pathLst>
                <a:path w="987" h="8589" extrusionOk="0">
                  <a:moveTo>
                    <a:pt x="969" y="0"/>
                  </a:moveTo>
                  <a:cubicBezTo>
                    <a:pt x="936" y="117"/>
                    <a:pt x="919" y="234"/>
                    <a:pt x="919" y="351"/>
                  </a:cubicBezTo>
                  <a:cubicBezTo>
                    <a:pt x="903" y="585"/>
                    <a:pt x="869" y="886"/>
                    <a:pt x="819" y="1270"/>
                  </a:cubicBezTo>
                  <a:cubicBezTo>
                    <a:pt x="736" y="2056"/>
                    <a:pt x="635" y="3125"/>
                    <a:pt x="518" y="4295"/>
                  </a:cubicBezTo>
                  <a:cubicBezTo>
                    <a:pt x="385" y="5481"/>
                    <a:pt x="251" y="6550"/>
                    <a:pt x="151" y="7319"/>
                  </a:cubicBezTo>
                  <a:cubicBezTo>
                    <a:pt x="101" y="7703"/>
                    <a:pt x="67" y="8004"/>
                    <a:pt x="34" y="8238"/>
                  </a:cubicBezTo>
                  <a:cubicBezTo>
                    <a:pt x="0" y="8355"/>
                    <a:pt x="0" y="8472"/>
                    <a:pt x="0" y="8589"/>
                  </a:cubicBezTo>
                  <a:cubicBezTo>
                    <a:pt x="34" y="8472"/>
                    <a:pt x="50" y="8355"/>
                    <a:pt x="67" y="8254"/>
                  </a:cubicBezTo>
                  <a:cubicBezTo>
                    <a:pt x="117" y="8037"/>
                    <a:pt x="167" y="7720"/>
                    <a:pt x="234" y="7336"/>
                  </a:cubicBezTo>
                  <a:cubicBezTo>
                    <a:pt x="351" y="6567"/>
                    <a:pt x="502" y="5498"/>
                    <a:pt x="635" y="4311"/>
                  </a:cubicBezTo>
                  <a:cubicBezTo>
                    <a:pt x="752" y="3125"/>
                    <a:pt x="852" y="2056"/>
                    <a:pt x="903" y="1270"/>
                  </a:cubicBezTo>
                  <a:cubicBezTo>
                    <a:pt x="936" y="886"/>
                    <a:pt x="953" y="569"/>
                    <a:pt x="969" y="351"/>
                  </a:cubicBezTo>
                  <a:cubicBezTo>
                    <a:pt x="969" y="234"/>
                    <a:pt x="986" y="117"/>
                    <a:pt x="969"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7" name="Google Shape;1164;p35">
              <a:extLst>
                <a:ext uri="{FF2B5EF4-FFF2-40B4-BE49-F238E27FC236}">
                  <a16:creationId xmlns:a16="http://schemas.microsoft.com/office/drawing/2014/main" id="{89C8FC15-83BA-1C30-A350-68C060A196B5}"/>
                </a:ext>
              </a:extLst>
            </p:cNvPr>
            <p:cNvSpPr/>
            <p:nvPr/>
          </p:nvSpPr>
          <p:spPr>
            <a:xfrm>
              <a:off x="4444312" y="2818589"/>
              <a:ext cx="106598" cy="96951"/>
            </a:xfrm>
            <a:custGeom>
              <a:avLst/>
              <a:gdLst/>
              <a:ahLst/>
              <a:cxnLst/>
              <a:rect l="l" t="t" r="r" b="b"/>
              <a:pathLst>
                <a:path w="3326" h="3025" extrusionOk="0">
                  <a:moveTo>
                    <a:pt x="605" y="0"/>
                  </a:moveTo>
                  <a:cubicBezTo>
                    <a:pt x="468" y="0"/>
                    <a:pt x="338" y="37"/>
                    <a:pt x="234" y="134"/>
                  </a:cubicBezTo>
                  <a:cubicBezTo>
                    <a:pt x="0" y="351"/>
                    <a:pt x="67" y="735"/>
                    <a:pt x="184" y="1019"/>
                  </a:cubicBezTo>
                  <a:cubicBezTo>
                    <a:pt x="713" y="2243"/>
                    <a:pt x="1930" y="3024"/>
                    <a:pt x="3250" y="3024"/>
                  </a:cubicBezTo>
                  <a:cubicBezTo>
                    <a:pt x="3264" y="3024"/>
                    <a:pt x="3278" y="3024"/>
                    <a:pt x="3292" y="3024"/>
                  </a:cubicBezTo>
                  <a:lnTo>
                    <a:pt x="3325" y="2941"/>
                  </a:lnTo>
                  <a:cubicBezTo>
                    <a:pt x="3075" y="1704"/>
                    <a:pt x="2273" y="668"/>
                    <a:pt x="1120" y="134"/>
                  </a:cubicBezTo>
                  <a:cubicBezTo>
                    <a:pt x="962" y="59"/>
                    <a:pt x="777" y="0"/>
                    <a:pt x="605"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8" name="Google Shape;1165;p35">
              <a:extLst>
                <a:ext uri="{FF2B5EF4-FFF2-40B4-BE49-F238E27FC236}">
                  <a16:creationId xmlns:a16="http://schemas.microsoft.com/office/drawing/2014/main" id="{75451DC9-B331-3CC7-6416-53B143E30F15}"/>
                </a:ext>
              </a:extLst>
            </p:cNvPr>
            <p:cNvSpPr/>
            <p:nvPr/>
          </p:nvSpPr>
          <p:spPr>
            <a:xfrm>
              <a:off x="4487163" y="2851248"/>
              <a:ext cx="70157" cy="117303"/>
            </a:xfrm>
            <a:custGeom>
              <a:avLst/>
              <a:gdLst/>
              <a:ahLst/>
              <a:cxnLst/>
              <a:rect l="l" t="t" r="r" b="b"/>
              <a:pathLst>
                <a:path w="2189" h="3660" extrusionOk="0">
                  <a:moveTo>
                    <a:pt x="0" y="0"/>
                  </a:moveTo>
                  <a:lnTo>
                    <a:pt x="0" y="0"/>
                  </a:lnTo>
                  <a:cubicBezTo>
                    <a:pt x="167" y="150"/>
                    <a:pt x="351" y="284"/>
                    <a:pt x="535" y="418"/>
                  </a:cubicBezTo>
                  <a:cubicBezTo>
                    <a:pt x="953" y="719"/>
                    <a:pt x="1320" y="1103"/>
                    <a:pt x="1621" y="1537"/>
                  </a:cubicBezTo>
                  <a:cubicBezTo>
                    <a:pt x="1788" y="1771"/>
                    <a:pt x="1905" y="2039"/>
                    <a:pt x="1988" y="2306"/>
                  </a:cubicBezTo>
                  <a:cubicBezTo>
                    <a:pt x="2055" y="2540"/>
                    <a:pt x="2089" y="2774"/>
                    <a:pt x="2089" y="3008"/>
                  </a:cubicBezTo>
                  <a:cubicBezTo>
                    <a:pt x="2089" y="3409"/>
                    <a:pt x="2039" y="3659"/>
                    <a:pt x="2055" y="3659"/>
                  </a:cubicBezTo>
                  <a:cubicBezTo>
                    <a:pt x="2089" y="3609"/>
                    <a:pt x="2105" y="3559"/>
                    <a:pt x="2105" y="3492"/>
                  </a:cubicBezTo>
                  <a:cubicBezTo>
                    <a:pt x="2189" y="3091"/>
                    <a:pt x="2189" y="2673"/>
                    <a:pt x="2089" y="2289"/>
                  </a:cubicBezTo>
                  <a:cubicBezTo>
                    <a:pt x="2005" y="1988"/>
                    <a:pt x="1888" y="1721"/>
                    <a:pt x="1721" y="1470"/>
                  </a:cubicBezTo>
                  <a:cubicBezTo>
                    <a:pt x="1420" y="1036"/>
                    <a:pt x="1019" y="652"/>
                    <a:pt x="585" y="351"/>
                  </a:cubicBezTo>
                  <a:cubicBezTo>
                    <a:pt x="401" y="234"/>
                    <a:pt x="267" y="134"/>
                    <a:pt x="167" y="84"/>
                  </a:cubicBezTo>
                  <a:cubicBezTo>
                    <a:pt x="117" y="50"/>
                    <a:pt x="67" y="17"/>
                    <a:pt x="0" y="0"/>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89" name="Google Shape;1166;p35">
              <a:extLst>
                <a:ext uri="{FF2B5EF4-FFF2-40B4-BE49-F238E27FC236}">
                  <a16:creationId xmlns:a16="http://schemas.microsoft.com/office/drawing/2014/main" id="{118DE510-D3A2-A1FC-44F1-F8ED20474626}"/>
                </a:ext>
              </a:extLst>
            </p:cNvPr>
            <p:cNvSpPr/>
            <p:nvPr/>
          </p:nvSpPr>
          <p:spPr>
            <a:xfrm>
              <a:off x="4426652" y="2977621"/>
              <a:ext cx="241529" cy="241529"/>
            </a:xfrm>
            <a:custGeom>
              <a:avLst/>
              <a:gdLst/>
              <a:ahLst/>
              <a:cxnLst/>
              <a:rect l="l" t="t" r="r" b="b"/>
              <a:pathLst>
                <a:path w="7536" h="7536" extrusionOk="0">
                  <a:moveTo>
                    <a:pt x="0" y="0"/>
                  </a:moveTo>
                  <a:lnTo>
                    <a:pt x="0" y="3776"/>
                  </a:lnTo>
                  <a:cubicBezTo>
                    <a:pt x="0" y="5848"/>
                    <a:pt x="1688" y="7536"/>
                    <a:pt x="3776" y="7536"/>
                  </a:cubicBezTo>
                  <a:cubicBezTo>
                    <a:pt x="5848" y="7536"/>
                    <a:pt x="7536" y="5848"/>
                    <a:pt x="7536" y="3776"/>
                  </a:cubicBezTo>
                  <a:lnTo>
                    <a:pt x="7536" y="0"/>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0" name="Google Shape;1167;p35">
              <a:extLst>
                <a:ext uri="{FF2B5EF4-FFF2-40B4-BE49-F238E27FC236}">
                  <a16:creationId xmlns:a16="http://schemas.microsoft.com/office/drawing/2014/main" id="{087C6E77-89B4-A416-078B-EFE17286B1A6}"/>
                </a:ext>
              </a:extLst>
            </p:cNvPr>
            <p:cNvSpPr/>
            <p:nvPr/>
          </p:nvSpPr>
          <p:spPr>
            <a:xfrm>
              <a:off x="4426652" y="3034926"/>
              <a:ext cx="241529" cy="46601"/>
            </a:xfrm>
            <a:custGeom>
              <a:avLst/>
              <a:gdLst/>
              <a:ahLst/>
              <a:cxnLst/>
              <a:rect l="l" t="t" r="r" b="b"/>
              <a:pathLst>
                <a:path w="7536" h="1454" extrusionOk="0">
                  <a:moveTo>
                    <a:pt x="3759" y="0"/>
                  </a:moveTo>
                  <a:lnTo>
                    <a:pt x="3743" y="17"/>
                  </a:lnTo>
                  <a:cubicBezTo>
                    <a:pt x="3002" y="494"/>
                    <a:pt x="2326" y="939"/>
                    <a:pt x="1747" y="1336"/>
                  </a:cubicBezTo>
                  <a:lnTo>
                    <a:pt x="1747" y="1336"/>
                  </a:lnTo>
                  <a:lnTo>
                    <a:pt x="501" y="401"/>
                  </a:lnTo>
                  <a:cubicBezTo>
                    <a:pt x="351" y="301"/>
                    <a:pt x="234" y="217"/>
                    <a:pt x="134" y="150"/>
                  </a:cubicBezTo>
                  <a:cubicBezTo>
                    <a:pt x="100" y="117"/>
                    <a:pt x="50" y="84"/>
                    <a:pt x="0" y="67"/>
                  </a:cubicBezTo>
                  <a:lnTo>
                    <a:pt x="0" y="67"/>
                  </a:lnTo>
                  <a:cubicBezTo>
                    <a:pt x="0" y="67"/>
                    <a:pt x="33" y="117"/>
                    <a:pt x="117" y="167"/>
                  </a:cubicBezTo>
                  <a:cubicBezTo>
                    <a:pt x="217" y="251"/>
                    <a:pt x="334" y="351"/>
                    <a:pt x="468" y="451"/>
                  </a:cubicBezTo>
                  <a:lnTo>
                    <a:pt x="1704" y="1437"/>
                  </a:lnTo>
                  <a:lnTo>
                    <a:pt x="1738" y="1454"/>
                  </a:lnTo>
                  <a:lnTo>
                    <a:pt x="1771" y="1437"/>
                  </a:lnTo>
                  <a:cubicBezTo>
                    <a:pt x="2348" y="1058"/>
                    <a:pt x="3038" y="615"/>
                    <a:pt x="3777" y="138"/>
                  </a:cubicBezTo>
                  <a:lnTo>
                    <a:pt x="3777" y="138"/>
                  </a:lnTo>
                  <a:cubicBezTo>
                    <a:pt x="4566" y="615"/>
                    <a:pt x="5306" y="1058"/>
                    <a:pt x="5932" y="1437"/>
                  </a:cubicBezTo>
                  <a:lnTo>
                    <a:pt x="5965" y="1454"/>
                  </a:lnTo>
                  <a:lnTo>
                    <a:pt x="5982" y="1437"/>
                  </a:lnTo>
                  <a:lnTo>
                    <a:pt x="7118" y="451"/>
                  </a:lnTo>
                  <a:cubicBezTo>
                    <a:pt x="7252" y="334"/>
                    <a:pt x="7352" y="251"/>
                    <a:pt x="7435" y="167"/>
                  </a:cubicBezTo>
                  <a:cubicBezTo>
                    <a:pt x="7502" y="117"/>
                    <a:pt x="7536" y="67"/>
                    <a:pt x="7536" y="67"/>
                  </a:cubicBezTo>
                  <a:lnTo>
                    <a:pt x="7536" y="67"/>
                  </a:lnTo>
                  <a:cubicBezTo>
                    <a:pt x="7486" y="84"/>
                    <a:pt x="7452" y="117"/>
                    <a:pt x="7419" y="150"/>
                  </a:cubicBezTo>
                  <a:lnTo>
                    <a:pt x="7084" y="401"/>
                  </a:lnTo>
                  <a:cubicBezTo>
                    <a:pt x="6790" y="647"/>
                    <a:pt x="6399" y="956"/>
                    <a:pt x="5944" y="1330"/>
                  </a:cubicBezTo>
                  <a:lnTo>
                    <a:pt x="5944" y="1330"/>
                  </a:lnTo>
                  <a:lnTo>
                    <a:pt x="3810" y="17"/>
                  </a:lnTo>
                  <a:lnTo>
                    <a:pt x="3793" y="17"/>
                  </a:lnTo>
                  <a:lnTo>
                    <a:pt x="3759" y="0"/>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1" name="Google Shape;1168;p35">
              <a:extLst>
                <a:ext uri="{FF2B5EF4-FFF2-40B4-BE49-F238E27FC236}">
                  <a16:creationId xmlns:a16="http://schemas.microsoft.com/office/drawing/2014/main" id="{05EFED29-7F65-38FC-A039-2008E3FE22DC}"/>
                </a:ext>
              </a:extLst>
            </p:cNvPr>
            <p:cNvSpPr/>
            <p:nvPr/>
          </p:nvSpPr>
          <p:spPr>
            <a:xfrm>
              <a:off x="4426652" y="3010825"/>
              <a:ext cx="241529" cy="46601"/>
            </a:xfrm>
            <a:custGeom>
              <a:avLst/>
              <a:gdLst/>
              <a:ahLst/>
              <a:cxnLst/>
              <a:rect l="l" t="t" r="r" b="b"/>
              <a:pathLst>
                <a:path w="7536" h="1454" extrusionOk="0">
                  <a:moveTo>
                    <a:pt x="3759" y="0"/>
                  </a:moveTo>
                  <a:lnTo>
                    <a:pt x="3743" y="17"/>
                  </a:lnTo>
                  <a:cubicBezTo>
                    <a:pt x="3002" y="494"/>
                    <a:pt x="2326" y="939"/>
                    <a:pt x="1747" y="1336"/>
                  </a:cubicBezTo>
                  <a:lnTo>
                    <a:pt x="1747" y="1336"/>
                  </a:lnTo>
                  <a:lnTo>
                    <a:pt x="501" y="401"/>
                  </a:lnTo>
                  <a:lnTo>
                    <a:pt x="134" y="151"/>
                  </a:lnTo>
                  <a:cubicBezTo>
                    <a:pt x="100" y="117"/>
                    <a:pt x="50" y="84"/>
                    <a:pt x="0" y="67"/>
                  </a:cubicBezTo>
                  <a:lnTo>
                    <a:pt x="0" y="67"/>
                  </a:lnTo>
                  <a:cubicBezTo>
                    <a:pt x="33" y="100"/>
                    <a:pt x="84" y="151"/>
                    <a:pt x="117" y="167"/>
                  </a:cubicBezTo>
                  <a:cubicBezTo>
                    <a:pt x="217" y="251"/>
                    <a:pt x="334" y="351"/>
                    <a:pt x="468" y="451"/>
                  </a:cubicBezTo>
                  <a:cubicBezTo>
                    <a:pt x="785" y="702"/>
                    <a:pt x="1203" y="1036"/>
                    <a:pt x="1704" y="1437"/>
                  </a:cubicBezTo>
                  <a:lnTo>
                    <a:pt x="1738" y="1454"/>
                  </a:lnTo>
                  <a:lnTo>
                    <a:pt x="1771" y="1437"/>
                  </a:lnTo>
                  <a:cubicBezTo>
                    <a:pt x="2348" y="1058"/>
                    <a:pt x="3038" y="615"/>
                    <a:pt x="3777" y="138"/>
                  </a:cubicBezTo>
                  <a:lnTo>
                    <a:pt x="3777" y="138"/>
                  </a:lnTo>
                  <a:cubicBezTo>
                    <a:pt x="4566" y="615"/>
                    <a:pt x="5306" y="1058"/>
                    <a:pt x="5932" y="1437"/>
                  </a:cubicBezTo>
                  <a:lnTo>
                    <a:pt x="5965" y="1454"/>
                  </a:lnTo>
                  <a:lnTo>
                    <a:pt x="5982" y="1437"/>
                  </a:lnTo>
                  <a:cubicBezTo>
                    <a:pt x="6450" y="1036"/>
                    <a:pt x="6834" y="702"/>
                    <a:pt x="7118" y="451"/>
                  </a:cubicBezTo>
                  <a:lnTo>
                    <a:pt x="7435" y="167"/>
                  </a:lnTo>
                  <a:cubicBezTo>
                    <a:pt x="7502" y="100"/>
                    <a:pt x="7536" y="67"/>
                    <a:pt x="7536" y="67"/>
                  </a:cubicBezTo>
                  <a:lnTo>
                    <a:pt x="7536" y="67"/>
                  </a:lnTo>
                  <a:cubicBezTo>
                    <a:pt x="7486" y="84"/>
                    <a:pt x="7452" y="117"/>
                    <a:pt x="7419" y="151"/>
                  </a:cubicBezTo>
                  <a:lnTo>
                    <a:pt x="7084" y="401"/>
                  </a:lnTo>
                  <a:lnTo>
                    <a:pt x="5944" y="1330"/>
                  </a:lnTo>
                  <a:lnTo>
                    <a:pt x="5944" y="1330"/>
                  </a:lnTo>
                  <a:lnTo>
                    <a:pt x="3810" y="17"/>
                  </a:lnTo>
                  <a:lnTo>
                    <a:pt x="3793" y="17"/>
                  </a:lnTo>
                  <a:lnTo>
                    <a:pt x="3759" y="0"/>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2" name="Google Shape;1169;p35">
              <a:extLst>
                <a:ext uri="{FF2B5EF4-FFF2-40B4-BE49-F238E27FC236}">
                  <a16:creationId xmlns:a16="http://schemas.microsoft.com/office/drawing/2014/main" id="{4853D75B-6FBE-F644-C036-D38E98E65857}"/>
                </a:ext>
              </a:extLst>
            </p:cNvPr>
            <p:cNvSpPr/>
            <p:nvPr/>
          </p:nvSpPr>
          <p:spPr>
            <a:xfrm>
              <a:off x="4426652" y="3059541"/>
              <a:ext cx="241529" cy="46633"/>
            </a:xfrm>
            <a:custGeom>
              <a:avLst/>
              <a:gdLst/>
              <a:ahLst/>
              <a:cxnLst/>
              <a:rect l="l" t="t" r="r" b="b"/>
              <a:pathLst>
                <a:path w="7536" h="1455" extrusionOk="0">
                  <a:moveTo>
                    <a:pt x="3759" y="1"/>
                  </a:moveTo>
                  <a:lnTo>
                    <a:pt x="3743" y="17"/>
                  </a:lnTo>
                  <a:lnTo>
                    <a:pt x="1736" y="1328"/>
                  </a:lnTo>
                  <a:lnTo>
                    <a:pt x="1736" y="1328"/>
                  </a:lnTo>
                  <a:lnTo>
                    <a:pt x="501" y="402"/>
                  </a:lnTo>
                  <a:cubicBezTo>
                    <a:pt x="351" y="301"/>
                    <a:pt x="234" y="218"/>
                    <a:pt x="134" y="151"/>
                  </a:cubicBezTo>
                  <a:cubicBezTo>
                    <a:pt x="100" y="118"/>
                    <a:pt x="50" y="84"/>
                    <a:pt x="0" y="68"/>
                  </a:cubicBezTo>
                  <a:lnTo>
                    <a:pt x="0" y="68"/>
                  </a:lnTo>
                  <a:cubicBezTo>
                    <a:pt x="0" y="68"/>
                    <a:pt x="34" y="101"/>
                    <a:pt x="117" y="168"/>
                  </a:cubicBezTo>
                  <a:lnTo>
                    <a:pt x="468" y="452"/>
                  </a:lnTo>
                  <a:cubicBezTo>
                    <a:pt x="785" y="702"/>
                    <a:pt x="1203" y="1037"/>
                    <a:pt x="1704" y="1438"/>
                  </a:cubicBezTo>
                  <a:lnTo>
                    <a:pt x="1738" y="1454"/>
                  </a:lnTo>
                  <a:lnTo>
                    <a:pt x="1771" y="1438"/>
                  </a:lnTo>
                  <a:cubicBezTo>
                    <a:pt x="2348" y="1059"/>
                    <a:pt x="3038" y="615"/>
                    <a:pt x="3777" y="138"/>
                  </a:cubicBezTo>
                  <a:lnTo>
                    <a:pt x="3777" y="138"/>
                  </a:lnTo>
                  <a:cubicBezTo>
                    <a:pt x="4566" y="615"/>
                    <a:pt x="5306" y="1059"/>
                    <a:pt x="5932" y="1438"/>
                  </a:cubicBezTo>
                  <a:lnTo>
                    <a:pt x="5965" y="1454"/>
                  </a:lnTo>
                  <a:lnTo>
                    <a:pt x="5982" y="1421"/>
                  </a:lnTo>
                  <a:lnTo>
                    <a:pt x="7118" y="452"/>
                  </a:lnTo>
                  <a:cubicBezTo>
                    <a:pt x="7252" y="335"/>
                    <a:pt x="7352" y="251"/>
                    <a:pt x="7435" y="168"/>
                  </a:cubicBezTo>
                  <a:cubicBezTo>
                    <a:pt x="7502" y="101"/>
                    <a:pt x="7536" y="68"/>
                    <a:pt x="7536" y="68"/>
                  </a:cubicBezTo>
                  <a:lnTo>
                    <a:pt x="7536" y="68"/>
                  </a:lnTo>
                  <a:cubicBezTo>
                    <a:pt x="7486" y="84"/>
                    <a:pt x="7452" y="118"/>
                    <a:pt x="7419" y="151"/>
                  </a:cubicBezTo>
                  <a:lnTo>
                    <a:pt x="7084" y="402"/>
                  </a:lnTo>
                  <a:lnTo>
                    <a:pt x="5944" y="1331"/>
                  </a:lnTo>
                  <a:lnTo>
                    <a:pt x="5944" y="1331"/>
                  </a:lnTo>
                  <a:lnTo>
                    <a:pt x="3810" y="17"/>
                  </a:lnTo>
                  <a:lnTo>
                    <a:pt x="3793" y="17"/>
                  </a:lnTo>
                  <a:lnTo>
                    <a:pt x="3759" y="1"/>
                  </a:lnTo>
                  <a:close/>
                </a:path>
              </a:pathLst>
            </a:custGeom>
            <a:solidFill>
              <a:srgbClr val="E0E0E0"/>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3" name="Google Shape;1170;p35">
              <a:extLst>
                <a:ext uri="{FF2B5EF4-FFF2-40B4-BE49-F238E27FC236}">
                  <a16:creationId xmlns:a16="http://schemas.microsoft.com/office/drawing/2014/main" id="{FB028706-94A9-8F1B-04BA-96C43A789672}"/>
                </a:ext>
              </a:extLst>
            </p:cNvPr>
            <p:cNvSpPr/>
            <p:nvPr/>
          </p:nvSpPr>
          <p:spPr>
            <a:xfrm>
              <a:off x="7679310" y="3501895"/>
              <a:ext cx="352935" cy="864805"/>
            </a:xfrm>
            <a:custGeom>
              <a:avLst/>
              <a:gdLst/>
              <a:ahLst/>
              <a:cxnLst/>
              <a:rect l="l" t="t" r="r" b="b"/>
              <a:pathLst>
                <a:path w="11012" h="26983" extrusionOk="0">
                  <a:moveTo>
                    <a:pt x="4046" y="0"/>
                  </a:moveTo>
                  <a:cubicBezTo>
                    <a:pt x="3910" y="0"/>
                    <a:pt x="3770" y="6"/>
                    <a:pt x="3627" y="17"/>
                  </a:cubicBezTo>
                  <a:cubicBezTo>
                    <a:pt x="2056" y="267"/>
                    <a:pt x="1371" y="2189"/>
                    <a:pt x="1505" y="3759"/>
                  </a:cubicBezTo>
                  <a:cubicBezTo>
                    <a:pt x="1638" y="5347"/>
                    <a:pt x="2290" y="6884"/>
                    <a:pt x="2106" y="8454"/>
                  </a:cubicBezTo>
                  <a:cubicBezTo>
                    <a:pt x="1889" y="10443"/>
                    <a:pt x="385" y="12130"/>
                    <a:pt x="201" y="14135"/>
                  </a:cubicBezTo>
                  <a:cubicBezTo>
                    <a:pt x="1" y="16491"/>
                    <a:pt x="1672" y="18580"/>
                    <a:pt x="2173" y="20902"/>
                  </a:cubicBezTo>
                  <a:cubicBezTo>
                    <a:pt x="2407" y="22022"/>
                    <a:pt x="2374" y="23208"/>
                    <a:pt x="2791" y="24294"/>
                  </a:cubicBezTo>
                  <a:cubicBezTo>
                    <a:pt x="3435" y="25933"/>
                    <a:pt x="5027" y="26982"/>
                    <a:pt x="6748" y="26982"/>
                  </a:cubicBezTo>
                  <a:cubicBezTo>
                    <a:pt x="6992" y="26982"/>
                    <a:pt x="7239" y="26961"/>
                    <a:pt x="7486" y="26917"/>
                  </a:cubicBezTo>
                  <a:cubicBezTo>
                    <a:pt x="9475" y="26566"/>
                    <a:pt x="10945" y="24845"/>
                    <a:pt x="10978" y="22824"/>
                  </a:cubicBezTo>
                  <a:cubicBezTo>
                    <a:pt x="11012" y="21019"/>
                    <a:pt x="9892" y="19315"/>
                    <a:pt x="10026" y="17494"/>
                  </a:cubicBezTo>
                  <a:cubicBezTo>
                    <a:pt x="10126" y="16174"/>
                    <a:pt x="10912" y="14904"/>
                    <a:pt x="10745" y="13567"/>
                  </a:cubicBezTo>
                  <a:cubicBezTo>
                    <a:pt x="10544" y="11997"/>
                    <a:pt x="9090" y="10877"/>
                    <a:pt x="8572" y="9357"/>
                  </a:cubicBezTo>
                  <a:cubicBezTo>
                    <a:pt x="8054" y="7853"/>
                    <a:pt x="8539" y="6199"/>
                    <a:pt x="8372" y="4611"/>
                  </a:cubicBezTo>
                  <a:cubicBezTo>
                    <a:pt x="8070" y="1914"/>
                    <a:pt x="6624" y="0"/>
                    <a:pt x="4046" y="0"/>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4" name="Google Shape;1171;p35">
              <a:extLst>
                <a:ext uri="{FF2B5EF4-FFF2-40B4-BE49-F238E27FC236}">
                  <a16:creationId xmlns:a16="http://schemas.microsoft.com/office/drawing/2014/main" id="{16071322-F0A2-0791-ECBC-5EDA6DEFC200}"/>
                </a:ext>
              </a:extLst>
            </p:cNvPr>
            <p:cNvSpPr/>
            <p:nvPr/>
          </p:nvSpPr>
          <p:spPr>
            <a:xfrm>
              <a:off x="7531528" y="3943127"/>
              <a:ext cx="304731" cy="424727"/>
            </a:xfrm>
            <a:custGeom>
              <a:avLst/>
              <a:gdLst/>
              <a:ahLst/>
              <a:cxnLst/>
              <a:rect l="l" t="t" r="r" b="b"/>
              <a:pathLst>
                <a:path w="9508" h="13252" extrusionOk="0">
                  <a:moveTo>
                    <a:pt x="268" y="1"/>
                  </a:moveTo>
                  <a:lnTo>
                    <a:pt x="268" y="1"/>
                  </a:lnTo>
                  <a:cubicBezTo>
                    <a:pt x="0" y="2641"/>
                    <a:pt x="1170" y="5732"/>
                    <a:pt x="2523" y="8004"/>
                  </a:cubicBezTo>
                  <a:cubicBezTo>
                    <a:pt x="3893" y="10293"/>
                    <a:pt x="5949" y="12081"/>
                    <a:pt x="8405" y="13117"/>
                  </a:cubicBezTo>
                  <a:cubicBezTo>
                    <a:pt x="8576" y="13187"/>
                    <a:pt x="8765" y="13252"/>
                    <a:pt x="8939" y="13252"/>
                  </a:cubicBezTo>
                  <a:cubicBezTo>
                    <a:pt x="9055" y="13252"/>
                    <a:pt x="9164" y="13224"/>
                    <a:pt x="9257" y="13150"/>
                  </a:cubicBezTo>
                  <a:cubicBezTo>
                    <a:pt x="9441" y="12983"/>
                    <a:pt x="9474" y="12716"/>
                    <a:pt x="9474" y="12465"/>
                  </a:cubicBezTo>
                  <a:cubicBezTo>
                    <a:pt x="9508" y="6734"/>
                    <a:pt x="5765" y="1655"/>
                    <a:pt x="268"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5" name="Google Shape;1172;p35">
              <a:extLst>
                <a:ext uri="{FF2B5EF4-FFF2-40B4-BE49-F238E27FC236}">
                  <a16:creationId xmlns:a16="http://schemas.microsoft.com/office/drawing/2014/main" id="{8020A9D9-2175-6468-8C2A-9A5B1DBE7E74}"/>
                </a:ext>
              </a:extLst>
            </p:cNvPr>
            <p:cNvSpPr/>
            <p:nvPr/>
          </p:nvSpPr>
          <p:spPr>
            <a:xfrm>
              <a:off x="7531528" y="3943127"/>
              <a:ext cx="304731" cy="424727"/>
            </a:xfrm>
            <a:custGeom>
              <a:avLst/>
              <a:gdLst/>
              <a:ahLst/>
              <a:cxnLst/>
              <a:rect l="l" t="t" r="r" b="b"/>
              <a:pathLst>
                <a:path w="9508" h="13252" extrusionOk="0">
                  <a:moveTo>
                    <a:pt x="268" y="1"/>
                  </a:moveTo>
                  <a:lnTo>
                    <a:pt x="268" y="1"/>
                  </a:lnTo>
                  <a:cubicBezTo>
                    <a:pt x="0" y="2641"/>
                    <a:pt x="1170" y="5732"/>
                    <a:pt x="2523" y="8004"/>
                  </a:cubicBezTo>
                  <a:cubicBezTo>
                    <a:pt x="3893" y="10293"/>
                    <a:pt x="5949" y="12081"/>
                    <a:pt x="8405" y="13117"/>
                  </a:cubicBezTo>
                  <a:cubicBezTo>
                    <a:pt x="8576" y="13187"/>
                    <a:pt x="8765" y="13252"/>
                    <a:pt x="8939" y="13252"/>
                  </a:cubicBezTo>
                  <a:cubicBezTo>
                    <a:pt x="9055" y="13252"/>
                    <a:pt x="9164" y="13224"/>
                    <a:pt x="9257" y="13150"/>
                  </a:cubicBezTo>
                  <a:cubicBezTo>
                    <a:pt x="9441" y="12983"/>
                    <a:pt x="9474" y="12716"/>
                    <a:pt x="9474" y="12465"/>
                  </a:cubicBezTo>
                  <a:cubicBezTo>
                    <a:pt x="9508" y="6734"/>
                    <a:pt x="5765" y="1655"/>
                    <a:pt x="268" y="1"/>
                  </a:cubicBezTo>
                  <a:close/>
                </a:path>
              </a:pathLst>
            </a:custGeom>
            <a:solidFill>
              <a:srgbClr val="263238">
                <a:alpha val="19640"/>
              </a:srgbClr>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sz="1174" dirty="0"/>
            </a:p>
          </p:txBody>
        </p:sp>
        <p:sp>
          <p:nvSpPr>
            <p:cNvPr id="396" name="Google Shape;1173;p35">
              <a:extLst>
                <a:ext uri="{FF2B5EF4-FFF2-40B4-BE49-F238E27FC236}">
                  <a16:creationId xmlns:a16="http://schemas.microsoft.com/office/drawing/2014/main" id="{15735B38-DDF8-041D-E7CC-F6B78EB3123F}"/>
                </a:ext>
              </a:extLst>
            </p:cNvPr>
            <p:cNvSpPr/>
            <p:nvPr/>
          </p:nvSpPr>
          <p:spPr>
            <a:xfrm>
              <a:off x="7647741" y="4095204"/>
              <a:ext cx="259733" cy="445046"/>
            </a:xfrm>
            <a:custGeom>
              <a:avLst/>
              <a:gdLst/>
              <a:ahLst/>
              <a:cxnLst/>
              <a:rect l="l" t="t" r="r" b="b"/>
              <a:pathLst>
                <a:path w="8104" h="13886" extrusionOk="0">
                  <a:moveTo>
                    <a:pt x="0" y="1"/>
                  </a:moveTo>
                  <a:lnTo>
                    <a:pt x="0" y="1"/>
                  </a:lnTo>
                  <a:cubicBezTo>
                    <a:pt x="17" y="51"/>
                    <a:pt x="50" y="101"/>
                    <a:pt x="84" y="151"/>
                  </a:cubicBezTo>
                  <a:lnTo>
                    <a:pt x="368" y="519"/>
                  </a:lnTo>
                  <a:cubicBezTo>
                    <a:pt x="618" y="836"/>
                    <a:pt x="969" y="1321"/>
                    <a:pt x="1404" y="1906"/>
                  </a:cubicBezTo>
                  <a:cubicBezTo>
                    <a:pt x="3659" y="4963"/>
                    <a:pt x="5581" y="8255"/>
                    <a:pt x="7151" y="11714"/>
                  </a:cubicBezTo>
                  <a:cubicBezTo>
                    <a:pt x="7452" y="12382"/>
                    <a:pt x="7686" y="12933"/>
                    <a:pt x="7836" y="13301"/>
                  </a:cubicBezTo>
                  <a:cubicBezTo>
                    <a:pt x="7920" y="13485"/>
                    <a:pt x="7987" y="13618"/>
                    <a:pt x="8020" y="13735"/>
                  </a:cubicBezTo>
                  <a:cubicBezTo>
                    <a:pt x="8054" y="13785"/>
                    <a:pt x="8070" y="13836"/>
                    <a:pt x="8104" y="13886"/>
                  </a:cubicBezTo>
                  <a:cubicBezTo>
                    <a:pt x="8087" y="13819"/>
                    <a:pt x="8070" y="13769"/>
                    <a:pt x="8054" y="13719"/>
                  </a:cubicBezTo>
                  <a:cubicBezTo>
                    <a:pt x="8020" y="13602"/>
                    <a:pt x="7953" y="13451"/>
                    <a:pt x="7887" y="13284"/>
                  </a:cubicBezTo>
                  <a:cubicBezTo>
                    <a:pt x="7753" y="12900"/>
                    <a:pt x="7536" y="12349"/>
                    <a:pt x="7235" y="11680"/>
                  </a:cubicBezTo>
                  <a:cubicBezTo>
                    <a:pt x="5731" y="8188"/>
                    <a:pt x="3793" y="4880"/>
                    <a:pt x="1487" y="1839"/>
                  </a:cubicBezTo>
                  <a:cubicBezTo>
                    <a:pt x="1053" y="1254"/>
                    <a:pt x="685" y="786"/>
                    <a:pt x="418" y="486"/>
                  </a:cubicBezTo>
                  <a:cubicBezTo>
                    <a:pt x="284" y="335"/>
                    <a:pt x="184" y="218"/>
                    <a:pt x="117" y="118"/>
                  </a:cubicBezTo>
                  <a:cubicBezTo>
                    <a:pt x="84" y="85"/>
                    <a:pt x="34" y="34"/>
                    <a:pt x="0"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7" name="Google Shape;1174;p35">
              <a:extLst>
                <a:ext uri="{FF2B5EF4-FFF2-40B4-BE49-F238E27FC236}">
                  <a16:creationId xmlns:a16="http://schemas.microsoft.com/office/drawing/2014/main" id="{3C7B1174-9691-B317-6280-B3AB8C579965}"/>
                </a:ext>
              </a:extLst>
            </p:cNvPr>
            <p:cNvSpPr/>
            <p:nvPr/>
          </p:nvSpPr>
          <p:spPr>
            <a:xfrm>
              <a:off x="7852829" y="3735892"/>
              <a:ext cx="56793" cy="797404"/>
            </a:xfrm>
            <a:custGeom>
              <a:avLst/>
              <a:gdLst/>
              <a:ahLst/>
              <a:cxnLst/>
              <a:rect l="l" t="t" r="r" b="b"/>
              <a:pathLst>
                <a:path w="1772" h="24880" extrusionOk="0">
                  <a:moveTo>
                    <a:pt x="17" y="1"/>
                  </a:moveTo>
                  <a:cubicBezTo>
                    <a:pt x="1" y="84"/>
                    <a:pt x="1" y="168"/>
                    <a:pt x="17" y="251"/>
                  </a:cubicBezTo>
                  <a:cubicBezTo>
                    <a:pt x="17" y="435"/>
                    <a:pt x="17" y="669"/>
                    <a:pt x="34" y="986"/>
                  </a:cubicBezTo>
                  <a:cubicBezTo>
                    <a:pt x="67" y="1621"/>
                    <a:pt x="101" y="2540"/>
                    <a:pt x="151" y="3643"/>
                  </a:cubicBezTo>
                  <a:cubicBezTo>
                    <a:pt x="268" y="5899"/>
                    <a:pt x="452" y="9023"/>
                    <a:pt x="702" y="12448"/>
                  </a:cubicBezTo>
                  <a:cubicBezTo>
                    <a:pt x="936" y="15890"/>
                    <a:pt x="1187" y="18998"/>
                    <a:pt x="1404" y="21237"/>
                  </a:cubicBezTo>
                  <a:cubicBezTo>
                    <a:pt x="1504" y="22357"/>
                    <a:pt x="1588" y="23259"/>
                    <a:pt x="1655" y="23910"/>
                  </a:cubicBezTo>
                  <a:cubicBezTo>
                    <a:pt x="1671" y="24211"/>
                    <a:pt x="1705" y="24445"/>
                    <a:pt x="1721" y="24629"/>
                  </a:cubicBezTo>
                  <a:cubicBezTo>
                    <a:pt x="1721" y="24712"/>
                    <a:pt x="1738" y="24796"/>
                    <a:pt x="1755" y="24880"/>
                  </a:cubicBezTo>
                  <a:cubicBezTo>
                    <a:pt x="1772" y="24796"/>
                    <a:pt x="1755" y="24712"/>
                    <a:pt x="1755" y="24629"/>
                  </a:cubicBezTo>
                  <a:cubicBezTo>
                    <a:pt x="1738" y="24445"/>
                    <a:pt x="1721" y="24211"/>
                    <a:pt x="1705" y="23894"/>
                  </a:cubicBezTo>
                  <a:cubicBezTo>
                    <a:pt x="1655" y="23259"/>
                    <a:pt x="1588" y="22357"/>
                    <a:pt x="1504" y="21237"/>
                  </a:cubicBezTo>
                  <a:cubicBezTo>
                    <a:pt x="1320" y="18981"/>
                    <a:pt x="1087" y="15874"/>
                    <a:pt x="853" y="12448"/>
                  </a:cubicBezTo>
                  <a:cubicBezTo>
                    <a:pt x="602" y="9006"/>
                    <a:pt x="402" y="5899"/>
                    <a:pt x="268" y="3643"/>
                  </a:cubicBezTo>
                  <a:cubicBezTo>
                    <a:pt x="184" y="2524"/>
                    <a:pt x="134" y="1621"/>
                    <a:pt x="84" y="986"/>
                  </a:cubicBezTo>
                  <a:cubicBezTo>
                    <a:pt x="67" y="669"/>
                    <a:pt x="51" y="435"/>
                    <a:pt x="34" y="251"/>
                  </a:cubicBezTo>
                  <a:cubicBezTo>
                    <a:pt x="34" y="168"/>
                    <a:pt x="34" y="84"/>
                    <a:pt x="17" y="1"/>
                  </a:cubicBez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8" name="Google Shape;1175;p35">
              <a:extLst>
                <a:ext uri="{FF2B5EF4-FFF2-40B4-BE49-F238E27FC236}">
                  <a16:creationId xmlns:a16="http://schemas.microsoft.com/office/drawing/2014/main" id="{B211E463-BA58-3F17-DF75-E5D04AAB28C4}"/>
                </a:ext>
              </a:extLst>
            </p:cNvPr>
            <p:cNvSpPr/>
            <p:nvPr/>
          </p:nvSpPr>
          <p:spPr>
            <a:xfrm>
              <a:off x="7775717" y="4419743"/>
              <a:ext cx="211017" cy="256560"/>
            </a:xfrm>
            <a:custGeom>
              <a:avLst/>
              <a:gdLst/>
              <a:ahLst/>
              <a:cxnLst/>
              <a:rect l="l" t="t" r="r" b="b"/>
              <a:pathLst>
                <a:path w="6584" h="8005" extrusionOk="0">
                  <a:moveTo>
                    <a:pt x="0" y="0"/>
                  </a:moveTo>
                  <a:lnTo>
                    <a:pt x="268" y="5013"/>
                  </a:lnTo>
                  <a:cubicBezTo>
                    <a:pt x="350" y="6696"/>
                    <a:pt x="1753" y="8004"/>
                    <a:pt x="3445" y="8004"/>
                  </a:cubicBezTo>
                  <a:cubicBezTo>
                    <a:pt x="3467" y="8004"/>
                    <a:pt x="3488" y="8004"/>
                    <a:pt x="3509" y="8004"/>
                  </a:cubicBezTo>
                  <a:cubicBezTo>
                    <a:pt x="5214" y="7954"/>
                    <a:pt x="6584" y="6550"/>
                    <a:pt x="6584" y="4846"/>
                  </a:cubicBezTo>
                  <a:lnTo>
                    <a:pt x="6584" y="0"/>
                  </a:lnTo>
                  <a:close/>
                </a:path>
              </a:pathLst>
            </a:custGeom>
            <a:solidFill>
              <a:srgbClr val="263238"/>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399" name="Google Shape;1176;p35">
              <a:extLst>
                <a:ext uri="{FF2B5EF4-FFF2-40B4-BE49-F238E27FC236}">
                  <a16:creationId xmlns:a16="http://schemas.microsoft.com/office/drawing/2014/main" id="{EBE5647C-E0D5-5E95-B4FB-5FC3AB9B5582}"/>
                </a:ext>
              </a:extLst>
            </p:cNvPr>
            <p:cNvSpPr/>
            <p:nvPr/>
          </p:nvSpPr>
          <p:spPr>
            <a:xfrm>
              <a:off x="6691305" y="2375177"/>
              <a:ext cx="517864" cy="314378"/>
            </a:xfrm>
            <a:custGeom>
              <a:avLst/>
              <a:gdLst/>
              <a:ahLst/>
              <a:cxnLst/>
              <a:rect l="l" t="t" r="r" b="b"/>
              <a:pathLst>
                <a:path w="16158" h="9809" extrusionOk="0">
                  <a:moveTo>
                    <a:pt x="435" y="0"/>
                  </a:moveTo>
                  <a:lnTo>
                    <a:pt x="1" y="936"/>
                  </a:lnTo>
                  <a:lnTo>
                    <a:pt x="15573" y="9808"/>
                  </a:lnTo>
                  <a:lnTo>
                    <a:pt x="16158" y="8689"/>
                  </a:lnTo>
                  <a:lnTo>
                    <a:pt x="435" y="0"/>
                  </a:ln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400" name="Google Shape;1177;p35">
              <a:extLst>
                <a:ext uri="{FF2B5EF4-FFF2-40B4-BE49-F238E27FC236}">
                  <a16:creationId xmlns:a16="http://schemas.microsoft.com/office/drawing/2014/main" id="{562C0B76-D3B0-822F-469D-762D40FC3DB2}"/>
                </a:ext>
              </a:extLst>
            </p:cNvPr>
            <p:cNvSpPr/>
            <p:nvPr/>
          </p:nvSpPr>
          <p:spPr>
            <a:xfrm>
              <a:off x="6680600" y="2313064"/>
              <a:ext cx="36986" cy="43941"/>
            </a:xfrm>
            <a:custGeom>
              <a:avLst/>
              <a:gdLst/>
              <a:ahLst/>
              <a:cxnLst/>
              <a:rect l="l" t="t" r="r" b="b"/>
              <a:pathLst>
                <a:path w="1154" h="1371" extrusionOk="0">
                  <a:moveTo>
                    <a:pt x="719" y="0"/>
                  </a:moveTo>
                  <a:lnTo>
                    <a:pt x="0" y="1103"/>
                  </a:lnTo>
                  <a:lnTo>
                    <a:pt x="502" y="1370"/>
                  </a:lnTo>
                  <a:lnTo>
                    <a:pt x="1153" y="267"/>
                  </a:lnTo>
                  <a:lnTo>
                    <a:pt x="719" y="0"/>
                  </a:ln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401" name="Google Shape;1178;p35">
              <a:extLst>
                <a:ext uri="{FF2B5EF4-FFF2-40B4-BE49-F238E27FC236}">
                  <a16:creationId xmlns:a16="http://schemas.microsoft.com/office/drawing/2014/main" id="{B682F84E-FAA2-1D0B-0E96-81ABF65022E4}"/>
                </a:ext>
              </a:extLst>
            </p:cNvPr>
            <p:cNvSpPr/>
            <p:nvPr/>
          </p:nvSpPr>
          <p:spPr>
            <a:xfrm>
              <a:off x="7053855" y="2609719"/>
              <a:ext cx="124258" cy="553760"/>
            </a:xfrm>
            <a:custGeom>
              <a:avLst/>
              <a:gdLst/>
              <a:ahLst/>
              <a:cxnLst/>
              <a:rect l="l" t="t" r="r" b="b"/>
              <a:pathLst>
                <a:path w="3877" h="17278" extrusionOk="0">
                  <a:moveTo>
                    <a:pt x="3058" y="1"/>
                  </a:moveTo>
                  <a:lnTo>
                    <a:pt x="0" y="17277"/>
                  </a:lnTo>
                  <a:lnTo>
                    <a:pt x="0" y="17277"/>
                  </a:lnTo>
                  <a:lnTo>
                    <a:pt x="1237" y="17260"/>
                  </a:lnTo>
                  <a:lnTo>
                    <a:pt x="3877" y="468"/>
                  </a:lnTo>
                  <a:lnTo>
                    <a:pt x="3058" y="1"/>
                  </a:ln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402" name="Google Shape;1179;p35">
              <a:extLst>
                <a:ext uri="{FF2B5EF4-FFF2-40B4-BE49-F238E27FC236}">
                  <a16:creationId xmlns:a16="http://schemas.microsoft.com/office/drawing/2014/main" id="{8BF4054B-B6A8-B36C-3843-9FF27F7A0D62}"/>
                </a:ext>
              </a:extLst>
            </p:cNvPr>
            <p:cNvSpPr/>
            <p:nvPr/>
          </p:nvSpPr>
          <p:spPr>
            <a:xfrm>
              <a:off x="6937641" y="3161075"/>
              <a:ext cx="268323" cy="58075"/>
            </a:xfrm>
            <a:custGeom>
              <a:avLst/>
              <a:gdLst/>
              <a:ahLst/>
              <a:cxnLst/>
              <a:rect l="l" t="t" r="r" b="b"/>
              <a:pathLst>
                <a:path w="8372" h="1812" extrusionOk="0">
                  <a:moveTo>
                    <a:pt x="4225" y="1"/>
                  </a:moveTo>
                  <a:cubicBezTo>
                    <a:pt x="1796" y="1"/>
                    <a:pt x="1" y="1812"/>
                    <a:pt x="1" y="1812"/>
                  </a:cubicBezTo>
                  <a:lnTo>
                    <a:pt x="8372" y="1795"/>
                  </a:lnTo>
                  <a:cubicBezTo>
                    <a:pt x="7369" y="709"/>
                    <a:pt x="5966" y="74"/>
                    <a:pt x="4478" y="7"/>
                  </a:cubicBezTo>
                  <a:cubicBezTo>
                    <a:pt x="4393" y="3"/>
                    <a:pt x="4309" y="1"/>
                    <a:pt x="4225"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sp>
          <p:nvSpPr>
            <p:cNvPr id="403" name="Google Shape;1180;p35">
              <a:extLst>
                <a:ext uri="{FF2B5EF4-FFF2-40B4-BE49-F238E27FC236}">
                  <a16:creationId xmlns:a16="http://schemas.microsoft.com/office/drawing/2014/main" id="{AAE594F7-4EE9-EA56-AFAF-FF5592264081}"/>
                </a:ext>
              </a:extLst>
            </p:cNvPr>
            <p:cNvSpPr/>
            <p:nvPr/>
          </p:nvSpPr>
          <p:spPr>
            <a:xfrm>
              <a:off x="6481922" y="2321109"/>
              <a:ext cx="288130" cy="271496"/>
            </a:xfrm>
            <a:custGeom>
              <a:avLst/>
              <a:gdLst/>
              <a:ahLst/>
              <a:cxnLst/>
              <a:rect l="l" t="t" r="r" b="b"/>
              <a:pathLst>
                <a:path w="8990" h="8471" extrusionOk="0">
                  <a:moveTo>
                    <a:pt x="4887" y="1"/>
                  </a:moveTo>
                  <a:cubicBezTo>
                    <a:pt x="3657" y="1"/>
                    <a:pt x="2458" y="632"/>
                    <a:pt x="1788" y="1771"/>
                  </a:cubicBezTo>
                  <a:lnTo>
                    <a:pt x="1" y="4879"/>
                  </a:lnTo>
                  <a:lnTo>
                    <a:pt x="6216" y="8471"/>
                  </a:lnTo>
                  <a:lnTo>
                    <a:pt x="8021" y="5363"/>
                  </a:lnTo>
                  <a:cubicBezTo>
                    <a:pt x="8990" y="3642"/>
                    <a:pt x="8388" y="1470"/>
                    <a:pt x="6684" y="484"/>
                  </a:cubicBezTo>
                  <a:cubicBezTo>
                    <a:pt x="6118" y="157"/>
                    <a:pt x="5499" y="1"/>
                    <a:pt x="4887" y="1"/>
                  </a:cubicBezTo>
                  <a:close/>
                </a:path>
              </a:pathLst>
            </a:custGeom>
            <a:solidFill>
              <a:srgbClr val="19B5B1"/>
            </a:solidFill>
            <a:ln>
              <a:noFill/>
            </a:ln>
          </p:spPr>
          <p:txBody>
            <a:bodyPr spcFirstLastPara="1" wrap="square" lIns="76700" tIns="76700" rIns="76700" bIns="76700" anchor="ctr" anchorCtr="0">
              <a:noAutofit/>
            </a:bodyPr>
            <a:lstStyle/>
            <a:p>
              <a:pPr marL="0" lvl="0" indent="0" algn="l" rtl="0">
                <a:spcBef>
                  <a:spcPts val="0"/>
                </a:spcBef>
                <a:spcAft>
                  <a:spcPts val="0"/>
                </a:spcAft>
                <a:buNone/>
              </a:pPr>
              <a:endParaRPr dirty="0"/>
            </a:p>
          </p:txBody>
        </p:sp>
      </p:grpSp>
      <p:sp>
        <p:nvSpPr>
          <p:cNvPr id="682" name="Title 1">
            <a:extLst>
              <a:ext uri="{FF2B5EF4-FFF2-40B4-BE49-F238E27FC236}">
                <a16:creationId xmlns:a16="http://schemas.microsoft.com/office/drawing/2014/main" id="{40BF9A1B-B43A-F506-D102-1BDCE90F7766}"/>
              </a:ext>
            </a:extLst>
          </p:cNvPr>
          <p:cNvSpPr txBox="1">
            <a:spLocks/>
          </p:cNvSpPr>
          <p:nvPr/>
        </p:nvSpPr>
        <p:spPr>
          <a:xfrm>
            <a:off x="1236400" y="2147235"/>
            <a:ext cx="2321972" cy="1325563"/>
          </a:xfrm>
          <a:prstGeom prst="rect">
            <a:avLst/>
          </a:prstGeom>
        </p:spPr>
        <p:txBody>
          <a:bodyPr/>
          <a:lstStyle>
            <a:lvl1pPr algn="ctr" defTabSz="914400" rtl="0" eaLnBrk="1" latinLnBrk="0" hangingPunct="1">
              <a:lnSpc>
                <a:spcPct val="90000"/>
              </a:lnSpc>
              <a:spcBef>
                <a:spcPct val="0"/>
              </a:spcBef>
              <a:buNone/>
              <a:defRPr sz="4400" b="1" kern="1200">
                <a:solidFill>
                  <a:srgbClr val="00ABBA"/>
                </a:solidFill>
                <a:latin typeface="Arial" panose="020B0604020202020204" pitchFamily="34" charset="0"/>
                <a:ea typeface="+mj-ea"/>
                <a:cs typeface="Arial" panose="020B0604020202020204" pitchFamily="34" charset="0"/>
              </a:defRPr>
            </a:lvl1pPr>
          </a:lstStyle>
          <a:p>
            <a:r>
              <a:rPr lang="en-US" sz="2500" dirty="0">
                <a:solidFill>
                  <a:srgbClr val="0070C0"/>
                </a:solidFill>
              </a:rPr>
              <a:t>Identify Target Populations</a:t>
            </a:r>
          </a:p>
        </p:txBody>
      </p:sp>
      <p:sp>
        <p:nvSpPr>
          <p:cNvPr id="683" name="Title 1">
            <a:extLst>
              <a:ext uri="{FF2B5EF4-FFF2-40B4-BE49-F238E27FC236}">
                <a16:creationId xmlns:a16="http://schemas.microsoft.com/office/drawing/2014/main" id="{DD2E6048-D960-954F-B004-D85F4131B25C}"/>
              </a:ext>
            </a:extLst>
          </p:cNvPr>
          <p:cNvSpPr txBox="1">
            <a:spLocks/>
          </p:cNvSpPr>
          <p:nvPr/>
        </p:nvSpPr>
        <p:spPr>
          <a:xfrm>
            <a:off x="4935014" y="2329799"/>
            <a:ext cx="2321972" cy="777294"/>
          </a:xfrm>
          <a:prstGeom prst="rect">
            <a:avLst/>
          </a:prstGeom>
        </p:spPr>
        <p:txBody>
          <a:bodyPr/>
          <a:lstStyle>
            <a:lvl1pPr algn="ctr" defTabSz="914400" rtl="0" eaLnBrk="1" latinLnBrk="0" hangingPunct="1">
              <a:lnSpc>
                <a:spcPct val="90000"/>
              </a:lnSpc>
              <a:spcBef>
                <a:spcPct val="0"/>
              </a:spcBef>
              <a:buNone/>
              <a:defRPr sz="4400" b="1" kern="1200">
                <a:solidFill>
                  <a:srgbClr val="00ABBA"/>
                </a:solidFill>
                <a:latin typeface="Arial" panose="020B0604020202020204" pitchFamily="34" charset="0"/>
                <a:ea typeface="+mj-ea"/>
                <a:cs typeface="Arial" panose="020B0604020202020204" pitchFamily="34" charset="0"/>
              </a:defRPr>
            </a:lvl1pPr>
          </a:lstStyle>
          <a:p>
            <a:r>
              <a:rPr lang="en-US" sz="2500" dirty="0">
                <a:solidFill>
                  <a:srgbClr val="FF6699"/>
                </a:solidFill>
              </a:rPr>
              <a:t>Set Clear Goals</a:t>
            </a:r>
          </a:p>
        </p:txBody>
      </p:sp>
      <p:sp>
        <p:nvSpPr>
          <p:cNvPr id="685" name="Title 1">
            <a:extLst>
              <a:ext uri="{FF2B5EF4-FFF2-40B4-BE49-F238E27FC236}">
                <a16:creationId xmlns:a16="http://schemas.microsoft.com/office/drawing/2014/main" id="{26EB3287-117B-AB48-4898-9563ED720438}"/>
              </a:ext>
            </a:extLst>
          </p:cNvPr>
          <p:cNvSpPr txBox="1">
            <a:spLocks/>
          </p:cNvSpPr>
          <p:nvPr/>
        </p:nvSpPr>
        <p:spPr>
          <a:xfrm>
            <a:off x="8826760" y="2245822"/>
            <a:ext cx="2321972" cy="861271"/>
          </a:xfrm>
          <a:prstGeom prst="rect">
            <a:avLst/>
          </a:prstGeom>
        </p:spPr>
        <p:txBody>
          <a:bodyPr/>
          <a:lstStyle>
            <a:lvl1pPr algn="ctr" defTabSz="914400" rtl="0" eaLnBrk="1" latinLnBrk="0" hangingPunct="1">
              <a:lnSpc>
                <a:spcPct val="90000"/>
              </a:lnSpc>
              <a:spcBef>
                <a:spcPct val="0"/>
              </a:spcBef>
              <a:buNone/>
              <a:defRPr sz="4400" b="1" kern="1200">
                <a:solidFill>
                  <a:srgbClr val="00ABBA"/>
                </a:solidFill>
                <a:latin typeface="Arial" panose="020B0604020202020204" pitchFamily="34" charset="0"/>
                <a:ea typeface="+mj-ea"/>
                <a:cs typeface="Arial" panose="020B0604020202020204" pitchFamily="34" charset="0"/>
              </a:defRPr>
            </a:lvl1pPr>
          </a:lstStyle>
          <a:p>
            <a:r>
              <a:rPr lang="en-US" sz="2500" dirty="0">
                <a:solidFill>
                  <a:srgbClr val="FFBA0F"/>
                </a:solidFill>
              </a:rPr>
              <a:t>Engage Stakeholders</a:t>
            </a:r>
          </a:p>
        </p:txBody>
      </p:sp>
      <p:sp>
        <p:nvSpPr>
          <p:cNvPr id="686" name="Title 1">
            <a:extLst>
              <a:ext uri="{FF2B5EF4-FFF2-40B4-BE49-F238E27FC236}">
                <a16:creationId xmlns:a16="http://schemas.microsoft.com/office/drawing/2014/main" id="{3211D87F-FAA5-B10B-6F49-922372AF0C3A}"/>
              </a:ext>
            </a:extLst>
          </p:cNvPr>
          <p:cNvSpPr txBox="1">
            <a:spLocks/>
          </p:cNvSpPr>
          <p:nvPr/>
        </p:nvSpPr>
        <p:spPr>
          <a:xfrm>
            <a:off x="1478529" y="5237320"/>
            <a:ext cx="2321972" cy="1325563"/>
          </a:xfrm>
          <a:prstGeom prst="rect">
            <a:avLst/>
          </a:prstGeom>
        </p:spPr>
        <p:txBody>
          <a:bodyPr/>
          <a:lstStyle>
            <a:lvl1pPr algn="ctr" defTabSz="914400" rtl="0" eaLnBrk="1" latinLnBrk="0" hangingPunct="1">
              <a:lnSpc>
                <a:spcPct val="90000"/>
              </a:lnSpc>
              <a:spcBef>
                <a:spcPct val="0"/>
              </a:spcBef>
              <a:buNone/>
              <a:defRPr sz="4400" b="1" kern="1200">
                <a:solidFill>
                  <a:srgbClr val="00ABBA"/>
                </a:solidFill>
                <a:latin typeface="Arial" panose="020B0604020202020204" pitchFamily="34" charset="0"/>
                <a:ea typeface="+mj-ea"/>
                <a:cs typeface="Arial" panose="020B0604020202020204" pitchFamily="34" charset="0"/>
              </a:defRPr>
            </a:lvl1pPr>
          </a:lstStyle>
          <a:p>
            <a:r>
              <a:rPr lang="en-US" sz="2500" dirty="0"/>
              <a:t>Implement Effective Strategies</a:t>
            </a:r>
          </a:p>
        </p:txBody>
      </p:sp>
      <p:sp>
        <p:nvSpPr>
          <p:cNvPr id="687" name="Title 1">
            <a:extLst>
              <a:ext uri="{FF2B5EF4-FFF2-40B4-BE49-F238E27FC236}">
                <a16:creationId xmlns:a16="http://schemas.microsoft.com/office/drawing/2014/main" id="{DE2AD69C-02B2-06EC-1929-220AAB114AFF}"/>
              </a:ext>
            </a:extLst>
          </p:cNvPr>
          <p:cNvSpPr txBox="1">
            <a:spLocks/>
          </p:cNvSpPr>
          <p:nvPr/>
        </p:nvSpPr>
        <p:spPr>
          <a:xfrm>
            <a:off x="5162689" y="5588383"/>
            <a:ext cx="2321972" cy="861271"/>
          </a:xfrm>
          <a:prstGeom prst="rect">
            <a:avLst/>
          </a:prstGeom>
        </p:spPr>
        <p:txBody>
          <a:bodyPr/>
          <a:lstStyle>
            <a:lvl1pPr algn="ctr" defTabSz="914400" rtl="0" eaLnBrk="1" latinLnBrk="0" hangingPunct="1">
              <a:lnSpc>
                <a:spcPct val="90000"/>
              </a:lnSpc>
              <a:spcBef>
                <a:spcPct val="0"/>
              </a:spcBef>
              <a:buNone/>
              <a:defRPr sz="4400" b="1" kern="1200">
                <a:solidFill>
                  <a:srgbClr val="00ABBA"/>
                </a:solidFill>
                <a:latin typeface="Arial" panose="020B0604020202020204" pitchFamily="34" charset="0"/>
                <a:ea typeface="+mj-ea"/>
                <a:cs typeface="Arial" panose="020B0604020202020204" pitchFamily="34" charset="0"/>
              </a:defRPr>
            </a:lvl1pPr>
          </a:lstStyle>
          <a:p>
            <a:r>
              <a:rPr lang="en-US" sz="2500" dirty="0">
                <a:solidFill>
                  <a:schemeClr val="bg1">
                    <a:lumMod val="65000"/>
                  </a:schemeClr>
                </a:solidFill>
              </a:rPr>
              <a:t>Secure Resources</a:t>
            </a:r>
          </a:p>
        </p:txBody>
      </p:sp>
      <p:sp>
        <p:nvSpPr>
          <p:cNvPr id="688" name="Title 1">
            <a:extLst>
              <a:ext uri="{FF2B5EF4-FFF2-40B4-BE49-F238E27FC236}">
                <a16:creationId xmlns:a16="http://schemas.microsoft.com/office/drawing/2014/main" id="{5B4A6F5B-EAE3-FB77-413E-E49181611DBB}"/>
              </a:ext>
            </a:extLst>
          </p:cNvPr>
          <p:cNvSpPr txBox="1">
            <a:spLocks/>
          </p:cNvSpPr>
          <p:nvPr/>
        </p:nvSpPr>
        <p:spPr>
          <a:xfrm>
            <a:off x="9144000" y="5588383"/>
            <a:ext cx="2321972" cy="1325563"/>
          </a:xfrm>
          <a:prstGeom prst="rect">
            <a:avLst/>
          </a:prstGeom>
        </p:spPr>
        <p:txBody>
          <a:bodyPr/>
          <a:lstStyle>
            <a:lvl1pPr algn="ctr" defTabSz="914400" rtl="0" eaLnBrk="1" latinLnBrk="0" hangingPunct="1">
              <a:lnSpc>
                <a:spcPct val="90000"/>
              </a:lnSpc>
              <a:spcBef>
                <a:spcPct val="0"/>
              </a:spcBef>
              <a:buNone/>
              <a:defRPr sz="4400" b="1" kern="1200">
                <a:solidFill>
                  <a:srgbClr val="00ABBA"/>
                </a:solidFill>
                <a:latin typeface="Arial" panose="020B0604020202020204" pitchFamily="34" charset="0"/>
                <a:ea typeface="+mj-ea"/>
                <a:cs typeface="Arial" panose="020B0604020202020204" pitchFamily="34" charset="0"/>
              </a:defRPr>
            </a:lvl1pPr>
          </a:lstStyle>
          <a:p>
            <a:r>
              <a:rPr lang="en-US" sz="2500" dirty="0">
                <a:solidFill>
                  <a:schemeClr val="tx1"/>
                </a:solidFill>
              </a:rPr>
              <a:t>Conduct Research</a:t>
            </a:r>
          </a:p>
        </p:txBody>
      </p:sp>
    </p:spTree>
    <p:extLst>
      <p:ext uri="{BB962C8B-B14F-4D97-AF65-F5344CB8AC3E}">
        <p14:creationId xmlns:p14="http://schemas.microsoft.com/office/powerpoint/2010/main" val="417839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3886-7C00-1062-05B7-C7CD5A6D99A6}"/>
              </a:ext>
            </a:extLst>
          </p:cNvPr>
          <p:cNvSpPr>
            <a:spLocks noGrp="1"/>
          </p:cNvSpPr>
          <p:nvPr>
            <p:ph type="title"/>
          </p:nvPr>
        </p:nvSpPr>
        <p:spPr/>
        <p:txBody>
          <a:bodyPr/>
          <a:lstStyle/>
          <a:p>
            <a:r>
              <a:rPr lang="en-US" dirty="0"/>
              <a:t>Logistics</a:t>
            </a:r>
          </a:p>
        </p:txBody>
      </p:sp>
      <p:sp>
        <p:nvSpPr>
          <p:cNvPr id="3" name="Text Placeholder 2">
            <a:extLst>
              <a:ext uri="{FF2B5EF4-FFF2-40B4-BE49-F238E27FC236}">
                <a16:creationId xmlns:a16="http://schemas.microsoft.com/office/drawing/2014/main" id="{16234360-DC13-3AB7-CCFE-A36178A893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29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BDB7-C222-6BF1-F6A9-062D7A30E58E}"/>
              </a:ext>
            </a:extLst>
          </p:cNvPr>
          <p:cNvSpPr>
            <a:spLocks noGrp="1"/>
          </p:cNvSpPr>
          <p:nvPr>
            <p:ph type="title"/>
          </p:nvPr>
        </p:nvSpPr>
        <p:spPr/>
        <p:txBody>
          <a:bodyPr/>
          <a:lstStyle/>
          <a:p>
            <a:r>
              <a:rPr lang="en-US" dirty="0"/>
              <a:t>Formatting and Submission</a:t>
            </a:r>
          </a:p>
        </p:txBody>
      </p:sp>
      <p:sp>
        <p:nvSpPr>
          <p:cNvPr id="3" name="Content Placeholder 2">
            <a:extLst>
              <a:ext uri="{FF2B5EF4-FFF2-40B4-BE49-F238E27FC236}">
                <a16:creationId xmlns:a16="http://schemas.microsoft.com/office/drawing/2014/main" id="{9DE9974D-2BAA-0E60-5F3D-089B8889BB8F}"/>
              </a:ext>
            </a:extLst>
          </p:cNvPr>
          <p:cNvSpPr>
            <a:spLocks noGrp="1"/>
          </p:cNvSpPr>
          <p:nvPr>
            <p:ph idx="1"/>
          </p:nvPr>
        </p:nvSpPr>
        <p:spPr/>
        <p:txBody>
          <a:bodyPr>
            <a:normAutofit lnSpcReduction="10000"/>
          </a:bodyPr>
          <a:lstStyle/>
          <a:p>
            <a:r>
              <a:rPr lang="en-US" dirty="0"/>
              <a:t>Per Tennessee’s and NTCA’s DTBE Project Officer:</a:t>
            </a:r>
          </a:p>
          <a:p>
            <a:pPr lvl="1"/>
            <a:r>
              <a:rPr lang="en-US" dirty="0"/>
              <a:t>“The TB workforce assessment and TB elimination plan should be submitted as grant messages in GrantSolutions.”</a:t>
            </a:r>
          </a:p>
          <a:p>
            <a:pPr lvl="1"/>
            <a:r>
              <a:rPr lang="en-US" dirty="0"/>
              <a:t>Recipients should maintain the same formatting requirement (e.g., font, spacing) as outlined for other required reports, such as the APR.  The mentioned reports above do not have page limits, which should alleviate some concerns that are typically associated with formatting challenges.”</a:t>
            </a:r>
          </a:p>
          <a:p>
            <a:r>
              <a:rPr lang="en-US" dirty="0"/>
              <a:t>Reports should be submitted in GrantSolutions by 11:59 pm ET on December 31, 2025.</a:t>
            </a:r>
          </a:p>
          <a:p>
            <a:pPr lvl="1"/>
            <a:r>
              <a:rPr lang="en-US" dirty="0"/>
              <a:t>Requests for an extension for either or both reports listed above should be submitted as a grant message in GrantSolutions.</a:t>
            </a:r>
          </a:p>
          <a:p>
            <a:pPr lvl="2"/>
            <a:r>
              <a:rPr lang="en-US" dirty="0"/>
              <a:t>Be sure to include how long of an extension you anticipate needing.</a:t>
            </a:r>
          </a:p>
          <a:p>
            <a:pPr lvl="2"/>
            <a:r>
              <a:rPr lang="en-US" dirty="0"/>
              <a:t>Submit the request sooner rather than later!</a:t>
            </a:r>
          </a:p>
        </p:txBody>
      </p:sp>
    </p:spTree>
    <p:extLst>
      <p:ext uri="{BB962C8B-B14F-4D97-AF65-F5344CB8AC3E}">
        <p14:creationId xmlns:p14="http://schemas.microsoft.com/office/powerpoint/2010/main" val="186594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3D05-C9D8-9570-B74F-23659CFE85DE}"/>
              </a:ext>
            </a:extLst>
          </p:cNvPr>
          <p:cNvSpPr>
            <a:spLocks noGrp="1"/>
          </p:cNvSpPr>
          <p:nvPr>
            <p:ph type="title"/>
          </p:nvPr>
        </p:nvSpPr>
        <p:spPr/>
        <p:txBody>
          <a:bodyPr/>
          <a:lstStyle/>
          <a:p>
            <a:r>
              <a:rPr lang="en-US" dirty="0"/>
              <a:t>Additional Information</a:t>
            </a:r>
          </a:p>
        </p:txBody>
      </p:sp>
      <p:sp>
        <p:nvSpPr>
          <p:cNvPr id="3" name="Text Placeholder 2">
            <a:extLst>
              <a:ext uri="{FF2B5EF4-FFF2-40B4-BE49-F238E27FC236}">
                <a16:creationId xmlns:a16="http://schemas.microsoft.com/office/drawing/2014/main" id="{68F28360-C5CA-17C0-DD25-9190E082EA7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409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2728</TotalTime>
  <Words>1275</Words>
  <Application>Microsoft Macintosh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Wingdings</vt:lpstr>
      <vt:lpstr>Office Theme</vt:lpstr>
      <vt:lpstr>Developing a TB Elimination Plan</vt:lpstr>
      <vt:lpstr>Resources</vt:lpstr>
      <vt:lpstr>Considerations </vt:lpstr>
      <vt:lpstr>Things to Consider</vt:lpstr>
      <vt:lpstr>Things to Consider (continued)</vt:lpstr>
      <vt:lpstr>PowerPoint Presentation</vt:lpstr>
      <vt:lpstr>Logistics</vt:lpstr>
      <vt:lpstr>Formatting and Submission</vt:lpstr>
      <vt:lpstr>Additional Information</vt:lpstr>
      <vt:lpstr>TB Workforce Assessment</vt:lpstr>
      <vt:lpstr>TB Workforce Assessment (continued)</vt:lpstr>
      <vt:lpstr>TB Workforce Assessment (continued)</vt:lpstr>
      <vt:lpstr>TB Elimination Plan</vt:lpstr>
      <vt:lpstr>LTBI Assessment and Surveillance Plan</vt:lpstr>
      <vt:lpstr>LTBI Assessment and Surveillance Plan (continued)</vt:lpstr>
      <vt:lpstr>Drug Shortage Plan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 Berton</dc:creator>
  <cp:lastModifiedBy>Donna Wegener</cp:lastModifiedBy>
  <cp:revision>89</cp:revision>
  <cp:lastPrinted>2025-09-15T15:07:43Z</cp:lastPrinted>
  <dcterms:created xsi:type="dcterms:W3CDTF">2023-08-15T19:09:52Z</dcterms:created>
  <dcterms:modified xsi:type="dcterms:W3CDTF">2025-12-03T14:55:53Z</dcterms:modified>
</cp:coreProperties>
</file>