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94" r:id="rId13"/>
    <p:sldId id="279" r:id="rId14"/>
    <p:sldId id="281" r:id="rId15"/>
    <p:sldId id="280" r:id="rId16"/>
    <p:sldId id="282" r:id="rId17"/>
    <p:sldId id="283" r:id="rId18"/>
    <p:sldId id="284" r:id="rId19"/>
    <p:sldId id="295" r:id="rId20"/>
    <p:sldId id="285" r:id="rId21"/>
    <p:sldId id="286" r:id="rId22"/>
    <p:sldId id="296" r:id="rId23"/>
    <p:sldId id="297" r:id="rId24"/>
    <p:sldId id="299" r:id="rId25"/>
    <p:sldId id="288" r:id="rId26"/>
    <p:sldId id="30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A0F"/>
    <a:srgbClr val="00ABBA"/>
    <a:srgbClr val="9CD9DF"/>
    <a:srgbClr val="F05421"/>
    <a:srgbClr val="ABD1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44"/>
    <p:restoredTop sz="96327"/>
  </p:normalViewPr>
  <p:slideViewPr>
    <p:cSldViewPr snapToGrid="0">
      <p:cViewPr varScale="1">
        <p:scale>
          <a:sx n="123" d="100"/>
          <a:sy n="123" d="100"/>
        </p:scale>
        <p:origin x="9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81B20A24-6D28-AD79-8245-FA99B70E4D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66344" y="246888"/>
            <a:ext cx="4932468" cy="2532888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5E50542F-CCF5-8CAF-AB0E-BE54676B1320}"/>
              </a:ext>
            </a:extLst>
          </p:cNvPr>
          <p:cNvSpPr/>
          <p:nvPr userDrawn="1"/>
        </p:nvSpPr>
        <p:spPr>
          <a:xfrm>
            <a:off x="1524000" y="2743200"/>
            <a:ext cx="10668000" cy="4114800"/>
          </a:xfrm>
          <a:prstGeom prst="rect">
            <a:avLst/>
          </a:prstGeom>
          <a:solidFill>
            <a:srgbClr val="9CD9DF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3E2521-80D0-8C6F-39BE-42C8AB1DFC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73680" y="3108960"/>
            <a:ext cx="8456572" cy="1788160"/>
          </a:xfrm>
        </p:spPr>
        <p:txBody>
          <a:bodyPr lIns="0" tIns="0" rIns="0" bIns="0" anchor="b">
            <a:normAutofit/>
          </a:bodyPr>
          <a:lstStyle>
            <a:lvl1pPr algn="l">
              <a:defRPr sz="5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6A8710-CCE4-5BEE-450E-C8B721836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679" y="5120640"/>
            <a:ext cx="8456571" cy="1487919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84748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5BA61-D15E-A6EE-010D-A901543DF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ABB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506708-E023-8D3B-B886-85273A3D92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81A5D-AE27-63A6-B2B7-02813EC7A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F49F-CA02-4646-A823-FA1F232E9435}" type="slidenum"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E4E4874-9F63-12D1-6BEC-7D30D414DB9C}"/>
              </a:ext>
            </a:extLst>
          </p:cNvPr>
          <p:cNvGrpSpPr/>
          <p:nvPr userDrawn="1"/>
        </p:nvGrpSpPr>
        <p:grpSpPr>
          <a:xfrm>
            <a:off x="0" y="0"/>
            <a:ext cx="12188952" cy="228600"/>
            <a:chOff x="0" y="0"/>
            <a:chExt cx="12113581" cy="228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D07B574-5E60-1751-2B0E-E64A5E822AFF}"/>
                </a:ext>
              </a:extLst>
            </p:cNvPr>
            <p:cNvSpPr/>
            <p:nvPr/>
          </p:nvSpPr>
          <p:spPr>
            <a:xfrm>
              <a:off x="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BA5779F-6E49-F263-017C-5DC407F44102}"/>
                </a:ext>
              </a:extLst>
            </p:cNvPr>
            <p:cNvSpPr/>
            <p:nvPr/>
          </p:nvSpPr>
          <p:spPr>
            <a:xfrm>
              <a:off x="230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2C2B88B-EC64-4270-6654-BE93470AA927}"/>
                </a:ext>
              </a:extLst>
            </p:cNvPr>
            <p:cNvSpPr/>
            <p:nvPr/>
          </p:nvSpPr>
          <p:spPr>
            <a:xfrm>
              <a:off x="452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FF71D3A-E7C4-B53F-D0E3-661D96994A39}"/>
                </a:ext>
              </a:extLst>
            </p:cNvPr>
            <p:cNvSpPr/>
            <p:nvPr/>
          </p:nvSpPr>
          <p:spPr>
            <a:xfrm>
              <a:off x="683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9EA075C-C2DD-236F-6A1A-51800C05E4C0}"/>
                </a:ext>
              </a:extLst>
            </p:cNvPr>
            <p:cNvSpPr/>
            <p:nvPr/>
          </p:nvSpPr>
          <p:spPr>
            <a:xfrm>
              <a:off x="912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959A272-507D-6F39-1D57-FABAD06EFB60}"/>
                </a:ext>
              </a:extLst>
            </p:cNvPr>
            <p:cNvSpPr/>
            <p:nvPr/>
          </p:nvSpPr>
          <p:spPr>
            <a:xfrm>
              <a:off x="1140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34F6F94-2C4F-DEE3-3810-B8D531BE6DE7}"/>
                </a:ext>
              </a:extLst>
            </p:cNvPr>
            <p:cNvSpPr/>
            <p:nvPr/>
          </p:nvSpPr>
          <p:spPr>
            <a:xfrm>
              <a:off x="1369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9FF9EA9-9DB2-C7E7-B505-4003DD7D2652}"/>
                </a:ext>
              </a:extLst>
            </p:cNvPr>
            <p:cNvSpPr/>
            <p:nvPr/>
          </p:nvSpPr>
          <p:spPr>
            <a:xfrm>
              <a:off x="1597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82A62CA-284B-3B06-A54E-BADA15F9AB8C}"/>
                </a:ext>
              </a:extLst>
            </p:cNvPr>
            <p:cNvSpPr/>
            <p:nvPr/>
          </p:nvSpPr>
          <p:spPr>
            <a:xfrm>
              <a:off x="18288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5430703-7E27-278F-A1AE-54E96C7F091E}"/>
                </a:ext>
              </a:extLst>
            </p:cNvPr>
            <p:cNvSpPr/>
            <p:nvPr/>
          </p:nvSpPr>
          <p:spPr>
            <a:xfrm>
              <a:off x="20596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8080F6C-F65F-8A5D-C7C4-BC8B4D536C95}"/>
                </a:ext>
              </a:extLst>
            </p:cNvPr>
            <p:cNvSpPr/>
            <p:nvPr/>
          </p:nvSpPr>
          <p:spPr>
            <a:xfrm>
              <a:off x="22815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B34441F-85C4-4E79-1FAB-EA4A7A87CB8C}"/>
                </a:ext>
              </a:extLst>
            </p:cNvPr>
            <p:cNvSpPr/>
            <p:nvPr/>
          </p:nvSpPr>
          <p:spPr>
            <a:xfrm>
              <a:off x="2512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986E561-96CD-1EAC-9300-D5DEC1EBFA50}"/>
                </a:ext>
              </a:extLst>
            </p:cNvPr>
            <p:cNvSpPr/>
            <p:nvPr/>
          </p:nvSpPr>
          <p:spPr>
            <a:xfrm>
              <a:off x="2740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49BB20D-4F9B-9F6E-D225-1621E82BCCEF}"/>
                </a:ext>
              </a:extLst>
            </p:cNvPr>
            <p:cNvSpPr/>
            <p:nvPr/>
          </p:nvSpPr>
          <p:spPr>
            <a:xfrm>
              <a:off x="29695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206B84F-8B90-8E95-4F29-76E0095F82BB}"/>
                </a:ext>
              </a:extLst>
            </p:cNvPr>
            <p:cNvSpPr/>
            <p:nvPr/>
          </p:nvSpPr>
          <p:spPr>
            <a:xfrm>
              <a:off x="31981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9D78972-BFFB-903C-DE66-A95A35E131C7}"/>
                </a:ext>
              </a:extLst>
            </p:cNvPr>
            <p:cNvSpPr/>
            <p:nvPr/>
          </p:nvSpPr>
          <p:spPr>
            <a:xfrm>
              <a:off x="3426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EDB1110-0CED-67EF-B2C2-6E67547D0187}"/>
                </a:ext>
              </a:extLst>
            </p:cNvPr>
            <p:cNvSpPr/>
            <p:nvPr/>
          </p:nvSpPr>
          <p:spPr>
            <a:xfrm>
              <a:off x="36576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F031235-7F49-6C95-B0AB-511AA2E2B760}"/>
                </a:ext>
              </a:extLst>
            </p:cNvPr>
            <p:cNvSpPr/>
            <p:nvPr/>
          </p:nvSpPr>
          <p:spPr>
            <a:xfrm>
              <a:off x="38884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FF4B0D2-D90E-51C9-5878-F32745F0B536}"/>
                </a:ext>
              </a:extLst>
            </p:cNvPr>
            <p:cNvSpPr/>
            <p:nvPr/>
          </p:nvSpPr>
          <p:spPr>
            <a:xfrm>
              <a:off x="41103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B518A0D-8974-EBD2-B238-613413C8E600}"/>
                </a:ext>
              </a:extLst>
            </p:cNvPr>
            <p:cNvSpPr/>
            <p:nvPr/>
          </p:nvSpPr>
          <p:spPr>
            <a:xfrm>
              <a:off x="4341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E3545E3-5A14-B71C-5CA8-782553ED736A}"/>
                </a:ext>
              </a:extLst>
            </p:cNvPr>
            <p:cNvSpPr/>
            <p:nvPr/>
          </p:nvSpPr>
          <p:spPr>
            <a:xfrm>
              <a:off x="45697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AE46565-F7AF-428D-9BA2-5B6001C8396C}"/>
                </a:ext>
              </a:extLst>
            </p:cNvPr>
            <p:cNvSpPr/>
            <p:nvPr/>
          </p:nvSpPr>
          <p:spPr>
            <a:xfrm>
              <a:off x="47983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81794C3-130C-76BF-CEE0-4EF20613C0AD}"/>
                </a:ext>
              </a:extLst>
            </p:cNvPr>
            <p:cNvSpPr/>
            <p:nvPr/>
          </p:nvSpPr>
          <p:spPr>
            <a:xfrm>
              <a:off x="50269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0261EF2-315B-5F0C-AFA4-F462DB774180}"/>
                </a:ext>
              </a:extLst>
            </p:cNvPr>
            <p:cNvSpPr/>
            <p:nvPr/>
          </p:nvSpPr>
          <p:spPr>
            <a:xfrm>
              <a:off x="5255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9D09C105-A1ED-0321-5314-2EB4AA50AC55}"/>
                </a:ext>
              </a:extLst>
            </p:cNvPr>
            <p:cNvSpPr/>
            <p:nvPr/>
          </p:nvSpPr>
          <p:spPr>
            <a:xfrm>
              <a:off x="54864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ADBB8D68-FF77-59D5-7610-78B3EBB832F9}"/>
                </a:ext>
              </a:extLst>
            </p:cNvPr>
            <p:cNvSpPr/>
            <p:nvPr/>
          </p:nvSpPr>
          <p:spPr>
            <a:xfrm>
              <a:off x="57172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AE2C710-210B-B343-5794-56EC4ED62171}"/>
                </a:ext>
              </a:extLst>
            </p:cNvPr>
            <p:cNvSpPr/>
            <p:nvPr/>
          </p:nvSpPr>
          <p:spPr>
            <a:xfrm>
              <a:off x="59391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EBEE2ED9-AFF3-8AE0-D633-214B9DEF362C}"/>
                </a:ext>
              </a:extLst>
            </p:cNvPr>
            <p:cNvSpPr/>
            <p:nvPr/>
          </p:nvSpPr>
          <p:spPr>
            <a:xfrm>
              <a:off x="6169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7CF4678-D17A-6F0C-9943-E6BDDC3864B7}"/>
                </a:ext>
              </a:extLst>
            </p:cNvPr>
            <p:cNvSpPr/>
            <p:nvPr/>
          </p:nvSpPr>
          <p:spPr>
            <a:xfrm>
              <a:off x="6398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1A15594-CDE1-A3F8-A59A-D961CD9F3DA1}"/>
                </a:ext>
              </a:extLst>
            </p:cNvPr>
            <p:cNvSpPr/>
            <p:nvPr/>
          </p:nvSpPr>
          <p:spPr>
            <a:xfrm>
              <a:off x="6627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EEEF433-4C60-EEAD-AA00-D71AA565FE1C}"/>
                </a:ext>
              </a:extLst>
            </p:cNvPr>
            <p:cNvSpPr/>
            <p:nvPr/>
          </p:nvSpPr>
          <p:spPr>
            <a:xfrm>
              <a:off x="6855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4E60B520-E56D-5621-E16F-8F1E20A164F9}"/>
                </a:ext>
              </a:extLst>
            </p:cNvPr>
            <p:cNvSpPr/>
            <p:nvPr/>
          </p:nvSpPr>
          <p:spPr>
            <a:xfrm>
              <a:off x="7084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183203A-D23E-3059-951F-BB8C8AB34544}"/>
                </a:ext>
              </a:extLst>
            </p:cNvPr>
            <p:cNvSpPr/>
            <p:nvPr/>
          </p:nvSpPr>
          <p:spPr>
            <a:xfrm>
              <a:off x="73152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3C73F2C0-B0C5-6BD8-60D2-D7DCB232DA01}"/>
                </a:ext>
              </a:extLst>
            </p:cNvPr>
            <p:cNvSpPr/>
            <p:nvPr/>
          </p:nvSpPr>
          <p:spPr>
            <a:xfrm>
              <a:off x="75460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7D9143E3-5C2B-7DBB-B97F-F6D4E12E160C}"/>
                </a:ext>
              </a:extLst>
            </p:cNvPr>
            <p:cNvSpPr/>
            <p:nvPr/>
          </p:nvSpPr>
          <p:spPr>
            <a:xfrm>
              <a:off x="77679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E5F29FA4-C9E1-E6A5-D0D5-83B17F7EB656}"/>
                </a:ext>
              </a:extLst>
            </p:cNvPr>
            <p:cNvSpPr/>
            <p:nvPr/>
          </p:nvSpPr>
          <p:spPr>
            <a:xfrm>
              <a:off x="7998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5E2CF8E-E8D0-F34C-9E68-01109B27EAD1}"/>
                </a:ext>
              </a:extLst>
            </p:cNvPr>
            <p:cNvSpPr/>
            <p:nvPr/>
          </p:nvSpPr>
          <p:spPr>
            <a:xfrm>
              <a:off x="82273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873D5CFE-0F5F-4E4C-FFAF-E62D211FFFAC}"/>
                </a:ext>
              </a:extLst>
            </p:cNvPr>
            <p:cNvSpPr/>
            <p:nvPr/>
          </p:nvSpPr>
          <p:spPr>
            <a:xfrm>
              <a:off x="84559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4E079A8-89C8-B43A-BD5F-B4FA9F8519B3}"/>
                </a:ext>
              </a:extLst>
            </p:cNvPr>
            <p:cNvSpPr/>
            <p:nvPr/>
          </p:nvSpPr>
          <p:spPr>
            <a:xfrm>
              <a:off x="86845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F395CE6-D3CF-86AF-0BD8-47393DCA43A9}"/>
                </a:ext>
              </a:extLst>
            </p:cNvPr>
            <p:cNvSpPr/>
            <p:nvPr/>
          </p:nvSpPr>
          <p:spPr>
            <a:xfrm>
              <a:off x="8913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E5E8B66-3308-BEB4-F89C-5798ACCD2BE4}"/>
                </a:ext>
              </a:extLst>
            </p:cNvPr>
            <p:cNvSpPr/>
            <p:nvPr/>
          </p:nvSpPr>
          <p:spPr>
            <a:xfrm>
              <a:off x="91440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BEAC102-E30F-474B-1888-7ECF24A6DB3A}"/>
                </a:ext>
              </a:extLst>
            </p:cNvPr>
            <p:cNvSpPr/>
            <p:nvPr/>
          </p:nvSpPr>
          <p:spPr>
            <a:xfrm>
              <a:off x="9374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228AB7B0-E160-08AF-0643-19283AB35839}"/>
                </a:ext>
              </a:extLst>
            </p:cNvPr>
            <p:cNvSpPr/>
            <p:nvPr/>
          </p:nvSpPr>
          <p:spPr>
            <a:xfrm>
              <a:off x="9596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698E4089-F795-5BF8-AE02-63EA185E55A8}"/>
                </a:ext>
              </a:extLst>
            </p:cNvPr>
            <p:cNvSpPr/>
            <p:nvPr/>
          </p:nvSpPr>
          <p:spPr>
            <a:xfrm>
              <a:off x="9827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CFDC08E-DEB0-2018-8B81-035AA14D2798}"/>
                </a:ext>
              </a:extLst>
            </p:cNvPr>
            <p:cNvSpPr/>
            <p:nvPr/>
          </p:nvSpPr>
          <p:spPr>
            <a:xfrm>
              <a:off x="10056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8BBEA54-DB86-E8CF-D195-8ED3C2D7C8B6}"/>
                </a:ext>
              </a:extLst>
            </p:cNvPr>
            <p:cNvSpPr/>
            <p:nvPr/>
          </p:nvSpPr>
          <p:spPr>
            <a:xfrm>
              <a:off x="10284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3D3EE8F-CA3B-F607-3AB5-F944D69DDFB8}"/>
                </a:ext>
              </a:extLst>
            </p:cNvPr>
            <p:cNvSpPr/>
            <p:nvPr/>
          </p:nvSpPr>
          <p:spPr>
            <a:xfrm>
              <a:off x="10513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4AF35609-EE5B-2E0D-E0E2-1B8A81AE3655}"/>
                </a:ext>
              </a:extLst>
            </p:cNvPr>
            <p:cNvSpPr/>
            <p:nvPr/>
          </p:nvSpPr>
          <p:spPr>
            <a:xfrm>
              <a:off x="10741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547BE731-99CA-EEB6-315C-4962B111FF53}"/>
                </a:ext>
              </a:extLst>
            </p:cNvPr>
            <p:cNvSpPr/>
            <p:nvPr/>
          </p:nvSpPr>
          <p:spPr>
            <a:xfrm>
              <a:off x="10970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130C2E78-8E76-308C-DD0E-F5D45DA8FA41}"/>
                </a:ext>
              </a:extLst>
            </p:cNvPr>
            <p:cNvSpPr/>
            <p:nvPr/>
          </p:nvSpPr>
          <p:spPr>
            <a:xfrm>
              <a:off x="11199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B3EA0A87-39A9-6B10-706F-976185EAFA81}"/>
                </a:ext>
              </a:extLst>
            </p:cNvPr>
            <p:cNvSpPr/>
            <p:nvPr/>
          </p:nvSpPr>
          <p:spPr>
            <a:xfrm>
              <a:off x="11427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C4A530FA-898E-363C-C42E-56506E8E2EC7}"/>
                </a:ext>
              </a:extLst>
            </p:cNvPr>
            <p:cNvSpPr/>
            <p:nvPr/>
          </p:nvSpPr>
          <p:spPr>
            <a:xfrm>
              <a:off x="11656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3921128B-EA00-2B7D-C668-7E348C87D8BB}"/>
                </a:ext>
              </a:extLst>
            </p:cNvPr>
            <p:cNvSpPr/>
            <p:nvPr/>
          </p:nvSpPr>
          <p:spPr>
            <a:xfrm>
              <a:off x="11884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Graphic 7">
            <a:extLst>
              <a:ext uri="{FF2B5EF4-FFF2-40B4-BE49-F238E27FC236}">
                <a16:creationId xmlns:a16="http://schemas.microsoft.com/office/drawing/2014/main" id="{9A014CF9-223A-5266-04A2-8D9CC551D4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1440" y="5852160"/>
            <a:ext cx="1887515" cy="9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301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E9D5AA-7DC9-2B9E-182B-E104A79CA5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48640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00ABB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FDDAC8-086C-4599-9956-219F3D86D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48640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84891-ADFC-A86D-4B24-CE7F94F13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198437" y="5720716"/>
            <a:ext cx="914400" cy="365125"/>
          </a:xfrm>
        </p:spPr>
        <p:txBody>
          <a:bodyPr/>
          <a:lstStyle/>
          <a:p>
            <a:fld id="{34DAF49F-CA02-4646-A823-FA1F232E9435}" type="slidenum"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AE7FD4B-FEA0-8CF0-6549-E380523E899F}"/>
              </a:ext>
            </a:extLst>
          </p:cNvPr>
          <p:cNvGrpSpPr/>
          <p:nvPr userDrawn="1"/>
        </p:nvGrpSpPr>
        <p:grpSpPr>
          <a:xfrm rot="5400000">
            <a:off x="8689341" y="3314702"/>
            <a:ext cx="6858000" cy="228600"/>
            <a:chOff x="0" y="0"/>
            <a:chExt cx="6855781" cy="228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52A7BD6-621D-BE0F-A2DD-12C5697D4A07}"/>
                </a:ext>
              </a:extLst>
            </p:cNvPr>
            <p:cNvSpPr/>
            <p:nvPr/>
          </p:nvSpPr>
          <p:spPr>
            <a:xfrm>
              <a:off x="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03E4C18-3B2A-5020-15AF-521F210D3EB8}"/>
                </a:ext>
              </a:extLst>
            </p:cNvPr>
            <p:cNvSpPr/>
            <p:nvPr/>
          </p:nvSpPr>
          <p:spPr>
            <a:xfrm>
              <a:off x="230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57F7CF7-F1EA-834D-8FA3-4FC4496EC4F6}"/>
                </a:ext>
              </a:extLst>
            </p:cNvPr>
            <p:cNvSpPr/>
            <p:nvPr/>
          </p:nvSpPr>
          <p:spPr>
            <a:xfrm>
              <a:off x="452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27FEADA-C8C3-3477-C471-0298E260EABD}"/>
                </a:ext>
              </a:extLst>
            </p:cNvPr>
            <p:cNvSpPr/>
            <p:nvPr/>
          </p:nvSpPr>
          <p:spPr>
            <a:xfrm>
              <a:off x="683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485062D-B16B-6795-DF16-F559136F1F77}"/>
                </a:ext>
              </a:extLst>
            </p:cNvPr>
            <p:cNvSpPr/>
            <p:nvPr/>
          </p:nvSpPr>
          <p:spPr>
            <a:xfrm>
              <a:off x="912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557125D-CCC4-D505-2DB8-06418CDB9650}"/>
                </a:ext>
              </a:extLst>
            </p:cNvPr>
            <p:cNvSpPr/>
            <p:nvPr/>
          </p:nvSpPr>
          <p:spPr>
            <a:xfrm>
              <a:off x="1140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47EBCA9-17AA-C6D2-62DD-7F5D34465953}"/>
                </a:ext>
              </a:extLst>
            </p:cNvPr>
            <p:cNvSpPr/>
            <p:nvPr/>
          </p:nvSpPr>
          <p:spPr>
            <a:xfrm>
              <a:off x="1369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AB87900-7CE6-8889-C93C-BE9BEA9D67B8}"/>
                </a:ext>
              </a:extLst>
            </p:cNvPr>
            <p:cNvSpPr/>
            <p:nvPr/>
          </p:nvSpPr>
          <p:spPr>
            <a:xfrm>
              <a:off x="1597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2DEEE5B-A123-4742-257A-E23173ECFCCD}"/>
                </a:ext>
              </a:extLst>
            </p:cNvPr>
            <p:cNvSpPr/>
            <p:nvPr/>
          </p:nvSpPr>
          <p:spPr>
            <a:xfrm>
              <a:off x="18288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292D67A-0E3D-8F10-EE05-CD98EFD0FA64}"/>
                </a:ext>
              </a:extLst>
            </p:cNvPr>
            <p:cNvSpPr/>
            <p:nvPr userDrawn="1"/>
          </p:nvSpPr>
          <p:spPr>
            <a:xfrm>
              <a:off x="20596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0FA4796-F731-D035-29FF-58C894E8D207}"/>
                </a:ext>
              </a:extLst>
            </p:cNvPr>
            <p:cNvSpPr/>
            <p:nvPr/>
          </p:nvSpPr>
          <p:spPr>
            <a:xfrm>
              <a:off x="22815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A480EE4-266B-CA07-2D41-18C64F9DD315}"/>
                </a:ext>
              </a:extLst>
            </p:cNvPr>
            <p:cNvSpPr/>
            <p:nvPr/>
          </p:nvSpPr>
          <p:spPr>
            <a:xfrm>
              <a:off x="2512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CB08361-6158-43CE-D435-213D9BEC2A6B}"/>
                </a:ext>
              </a:extLst>
            </p:cNvPr>
            <p:cNvSpPr/>
            <p:nvPr/>
          </p:nvSpPr>
          <p:spPr>
            <a:xfrm>
              <a:off x="2740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8520A87-5E69-913B-82BF-0D07D3A9F037}"/>
                </a:ext>
              </a:extLst>
            </p:cNvPr>
            <p:cNvSpPr/>
            <p:nvPr/>
          </p:nvSpPr>
          <p:spPr>
            <a:xfrm>
              <a:off x="29695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9B80BF9-417A-F061-29FA-B0A990268BBE}"/>
                </a:ext>
              </a:extLst>
            </p:cNvPr>
            <p:cNvSpPr/>
            <p:nvPr/>
          </p:nvSpPr>
          <p:spPr>
            <a:xfrm>
              <a:off x="31981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E499C1C-9262-E029-A0C5-0AC55AA7FCEB}"/>
                </a:ext>
              </a:extLst>
            </p:cNvPr>
            <p:cNvSpPr/>
            <p:nvPr/>
          </p:nvSpPr>
          <p:spPr>
            <a:xfrm>
              <a:off x="3426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E2EC817-5F8D-FC8C-5CE7-F0C34ED87EBF}"/>
                </a:ext>
              </a:extLst>
            </p:cNvPr>
            <p:cNvSpPr/>
            <p:nvPr/>
          </p:nvSpPr>
          <p:spPr>
            <a:xfrm>
              <a:off x="36576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4D2ED7E-BAAF-3A7F-791C-309E95920A9D}"/>
                </a:ext>
              </a:extLst>
            </p:cNvPr>
            <p:cNvSpPr/>
            <p:nvPr/>
          </p:nvSpPr>
          <p:spPr>
            <a:xfrm>
              <a:off x="38884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33147F3-253D-6C17-D746-BB0A4F8C3A17}"/>
                </a:ext>
              </a:extLst>
            </p:cNvPr>
            <p:cNvSpPr/>
            <p:nvPr/>
          </p:nvSpPr>
          <p:spPr>
            <a:xfrm>
              <a:off x="41103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4B51732-F221-54F4-40D1-ED7E8A8EDD23}"/>
                </a:ext>
              </a:extLst>
            </p:cNvPr>
            <p:cNvSpPr/>
            <p:nvPr/>
          </p:nvSpPr>
          <p:spPr>
            <a:xfrm>
              <a:off x="4341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6507184-FC1E-3FEA-1DB7-85E66CB60184}"/>
                </a:ext>
              </a:extLst>
            </p:cNvPr>
            <p:cNvSpPr/>
            <p:nvPr/>
          </p:nvSpPr>
          <p:spPr>
            <a:xfrm>
              <a:off x="45697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D637974-8725-366E-42B7-1EBF9870E5F2}"/>
                </a:ext>
              </a:extLst>
            </p:cNvPr>
            <p:cNvSpPr/>
            <p:nvPr/>
          </p:nvSpPr>
          <p:spPr>
            <a:xfrm>
              <a:off x="47983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EAA1A12-3F59-A78D-82AF-D94D1F0B9D75}"/>
                </a:ext>
              </a:extLst>
            </p:cNvPr>
            <p:cNvSpPr/>
            <p:nvPr/>
          </p:nvSpPr>
          <p:spPr>
            <a:xfrm>
              <a:off x="50269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A636686A-118D-0880-EE0C-F0DAF7812A25}"/>
                </a:ext>
              </a:extLst>
            </p:cNvPr>
            <p:cNvSpPr/>
            <p:nvPr/>
          </p:nvSpPr>
          <p:spPr>
            <a:xfrm>
              <a:off x="5255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4F3CF8B-41DC-4B3D-7D5A-1150F24A6080}"/>
                </a:ext>
              </a:extLst>
            </p:cNvPr>
            <p:cNvSpPr/>
            <p:nvPr/>
          </p:nvSpPr>
          <p:spPr>
            <a:xfrm>
              <a:off x="54864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1554CB18-B226-DCFF-B120-C81FB5F1E795}"/>
                </a:ext>
              </a:extLst>
            </p:cNvPr>
            <p:cNvSpPr/>
            <p:nvPr/>
          </p:nvSpPr>
          <p:spPr>
            <a:xfrm>
              <a:off x="57172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6BC9E4F9-015C-818D-31C4-4230F3C8BBD8}"/>
                </a:ext>
              </a:extLst>
            </p:cNvPr>
            <p:cNvSpPr/>
            <p:nvPr/>
          </p:nvSpPr>
          <p:spPr>
            <a:xfrm>
              <a:off x="59391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D093B98-9A04-1CA4-14FF-6CB55E1032EA}"/>
                </a:ext>
              </a:extLst>
            </p:cNvPr>
            <p:cNvSpPr/>
            <p:nvPr/>
          </p:nvSpPr>
          <p:spPr>
            <a:xfrm>
              <a:off x="6169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ACB43A-FE91-52CF-84D1-917B73D4DC85}"/>
                </a:ext>
              </a:extLst>
            </p:cNvPr>
            <p:cNvSpPr/>
            <p:nvPr/>
          </p:nvSpPr>
          <p:spPr>
            <a:xfrm>
              <a:off x="6398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0A74A16-A304-BE33-D913-178179662E68}"/>
                </a:ext>
              </a:extLst>
            </p:cNvPr>
            <p:cNvSpPr/>
            <p:nvPr/>
          </p:nvSpPr>
          <p:spPr>
            <a:xfrm>
              <a:off x="6627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60" name="Graphic 59">
            <a:extLst>
              <a:ext uri="{FF2B5EF4-FFF2-40B4-BE49-F238E27FC236}">
                <a16:creationId xmlns:a16="http://schemas.microsoft.com/office/drawing/2014/main" id="{69D49073-4819-5D08-EFB9-DBD39C7201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 rot="5400000">
            <a:off x="-402336" y="658368"/>
            <a:ext cx="1883664" cy="967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260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raphic 59">
            <a:extLst>
              <a:ext uri="{FF2B5EF4-FFF2-40B4-BE49-F238E27FC236}">
                <a16:creationId xmlns:a16="http://schemas.microsoft.com/office/drawing/2014/main" id="{C15276F7-1250-62D7-05AE-130C36394B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1440" y="5852160"/>
            <a:ext cx="1887515" cy="9692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D67CAAF-0BC1-7892-64F5-0B2C63EF7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 algn="ctr">
              <a:defRPr>
                <a:solidFill>
                  <a:srgbClr val="00ABB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4D620-6BEC-C60A-0496-15B4ECEC9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rgbClr val="F05421"/>
              </a:buClr>
              <a:buFont typeface="Wingdings" pitchFamily="2" charset="2"/>
              <a:buChar char="§"/>
              <a:defRPr/>
            </a:lvl1pPr>
            <a:lvl2pPr marL="685800" indent="-228600">
              <a:buClr>
                <a:srgbClr val="00ABBA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rgbClr val="ABD145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rgbClr val="FFBA0F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rgbClr val="F05421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9FB91-B0B9-0712-CB9E-8C827A6B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44480" y="6356350"/>
            <a:ext cx="1452880" cy="365125"/>
          </a:xfrm>
        </p:spPr>
        <p:txBody>
          <a:bodyPr/>
          <a:lstStyle/>
          <a:p>
            <a:fld id="{34DAF49F-CA02-4646-A823-FA1F232E9435}" type="slidenum"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E54A33B-4B7C-3D80-8E9F-8F4E20982D3D}"/>
              </a:ext>
            </a:extLst>
          </p:cNvPr>
          <p:cNvGrpSpPr/>
          <p:nvPr userDrawn="1"/>
        </p:nvGrpSpPr>
        <p:grpSpPr>
          <a:xfrm>
            <a:off x="0" y="0"/>
            <a:ext cx="12188952" cy="228600"/>
            <a:chOff x="0" y="0"/>
            <a:chExt cx="12113581" cy="228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2B43936-79BD-6B67-AA10-A130371AB294}"/>
                </a:ext>
              </a:extLst>
            </p:cNvPr>
            <p:cNvSpPr/>
            <p:nvPr/>
          </p:nvSpPr>
          <p:spPr>
            <a:xfrm>
              <a:off x="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3E297F9-59FC-62B0-09C7-43C730760890}"/>
                </a:ext>
              </a:extLst>
            </p:cNvPr>
            <p:cNvSpPr/>
            <p:nvPr/>
          </p:nvSpPr>
          <p:spPr>
            <a:xfrm>
              <a:off x="230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BE21993-B74A-9E7C-E8F7-9F0A028E9A26}"/>
                </a:ext>
              </a:extLst>
            </p:cNvPr>
            <p:cNvSpPr/>
            <p:nvPr/>
          </p:nvSpPr>
          <p:spPr>
            <a:xfrm>
              <a:off x="452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2C9E789-4A36-FDD0-5872-C63D53CC3882}"/>
                </a:ext>
              </a:extLst>
            </p:cNvPr>
            <p:cNvSpPr/>
            <p:nvPr/>
          </p:nvSpPr>
          <p:spPr>
            <a:xfrm>
              <a:off x="683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AA096C3-D5F7-4852-D310-74B49FD1A302}"/>
                </a:ext>
              </a:extLst>
            </p:cNvPr>
            <p:cNvSpPr/>
            <p:nvPr/>
          </p:nvSpPr>
          <p:spPr>
            <a:xfrm>
              <a:off x="912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F2F2128-AB15-1FDF-3EE1-23D1768C5AA2}"/>
                </a:ext>
              </a:extLst>
            </p:cNvPr>
            <p:cNvSpPr/>
            <p:nvPr/>
          </p:nvSpPr>
          <p:spPr>
            <a:xfrm>
              <a:off x="1140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0A1340E-9380-3B1C-F2DE-A14F14835F2D}"/>
                </a:ext>
              </a:extLst>
            </p:cNvPr>
            <p:cNvSpPr/>
            <p:nvPr/>
          </p:nvSpPr>
          <p:spPr>
            <a:xfrm>
              <a:off x="1369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EA74A1B-D435-2DA5-C83B-68457792B5BE}"/>
                </a:ext>
              </a:extLst>
            </p:cNvPr>
            <p:cNvSpPr/>
            <p:nvPr/>
          </p:nvSpPr>
          <p:spPr>
            <a:xfrm>
              <a:off x="1597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C1301B0-7D21-E492-D5DD-C791A240E0DA}"/>
                </a:ext>
              </a:extLst>
            </p:cNvPr>
            <p:cNvSpPr/>
            <p:nvPr/>
          </p:nvSpPr>
          <p:spPr>
            <a:xfrm>
              <a:off x="18288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DEAD4FE-17A0-1BAB-5931-B846A1DC20D5}"/>
                </a:ext>
              </a:extLst>
            </p:cNvPr>
            <p:cNvSpPr/>
            <p:nvPr/>
          </p:nvSpPr>
          <p:spPr>
            <a:xfrm>
              <a:off x="20596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BDFC9AE-774B-D8EC-4C88-6551323B2A60}"/>
                </a:ext>
              </a:extLst>
            </p:cNvPr>
            <p:cNvSpPr/>
            <p:nvPr/>
          </p:nvSpPr>
          <p:spPr>
            <a:xfrm>
              <a:off x="22815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98F32D5-2FE7-C1B5-6606-D3898DEC0E16}"/>
                </a:ext>
              </a:extLst>
            </p:cNvPr>
            <p:cNvSpPr/>
            <p:nvPr/>
          </p:nvSpPr>
          <p:spPr>
            <a:xfrm>
              <a:off x="2512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568B9FE-28E8-2F9F-BB03-5A0AFBD4A5FA}"/>
                </a:ext>
              </a:extLst>
            </p:cNvPr>
            <p:cNvSpPr/>
            <p:nvPr/>
          </p:nvSpPr>
          <p:spPr>
            <a:xfrm>
              <a:off x="2740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82ED849-033F-358E-619B-A3034F4F108C}"/>
                </a:ext>
              </a:extLst>
            </p:cNvPr>
            <p:cNvSpPr/>
            <p:nvPr/>
          </p:nvSpPr>
          <p:spPr>
            <a:xfrm>
              <a:off x="29695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A3813E2-8FB2-874D-65C4-8450106C0FF4}"/>
                </a:ext>
              </a:extLst>
            </p:cNvPr>
            <p:cNvSpPr/>
            <p:nvPr/>
          </p:nvSpPr>
          <p:spPr>
            <a:xfrm>
              <a:off x="31981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84EF245-0905-BD7C-9D90-00569D4A4FC4}"/>
                </a:ext>
              </a:extLst>
            </p:cNvPr>
            <p:cNvSpPr/>
            <p:nvPr/>
          </p:nvSpPr>
          <p:spPr>
            <a:xfrm>
              <a:off x="3426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A45CFD2-752F-9316-4FAC-7D6F35663E3B}"/>
                </a:ext>
              </a:extLst>
            </p:cNvPr>
            <p:cNvSpPr/>
            <p:nvPr/>
          </p:nvSpPr>
          <p:spPr>
            <a:xfrm>
              <a:off x="36576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738F391-EFE1-CD34-03E1-2910A8687ED3}"/>
                </a:ext>
              </a:extLst>
            </p:cNvPr>
            <p:cNvSpPr/>
            <p:nvPr/>
          </p:nvSpPr>
          <p:spPr>
            <a:xfrm>
              <a:off x="38884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CF26395-7F8E-79A6-8F4C-477D869D6885}"/>
                </a:ext>
              </a:extLst>
            </p:cNvPr>
            <p:cNvSpPr/>
            <p:nvPr/>
          </p:nvSpPr>
          <p:spPr>
            <a:xfrm>
              <a:off x="41103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DD6FCC7-F524-B837-1991-E0803A941BE0}"/>
                </a:ext>
              </a:extLst>
            </p:cNvPr>
            <p:cNvSpPr/>
            <p:nvPr/>
          </p:nvSpPr>
          <p:spPr>
            <a:xfrm>
              <a:off x="4341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66733B4-28EC-51E8-FF56-E3667A061047}"/>
                </a:ext>
              </a:extLst>
            </p:cNvPr>
            <p:cNvSpPr/>
            <p:nvPr/>
          </p:nvSpPr>
          <p:spPr>
            <a:xfrm>
              <a:off x="45697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728ACF3-B105-1999-1D59-AECB2FCA5C5B}"/>
                </a:ext>
              </a:extLst>
            </p:cNvPr>
            <p:cNvSpPr/>
            <p:nvPr/>
          </p:nvSpPr>
          <p:spPr>
            <a:xfrm>
              <a:off x="47983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6E6FFD-CA67-10E7-D1AF-0D400D3656B2}"/>
                </a:ext>
              </a:extLst>
            </p:cNvPr>
            <p:cNvSpPr/>
            <p:nvPr/>
          </p:nvSpPr>
          <p:spPr>
            <a:xfrm>
              <a:off x="50269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A384B85-9EBF-7BDE-BB5A-CF8143DCC07C}"/>
                </a:ext>
              </a:extLst>
            </p:cNvPr>
            <p:cNvSpPr/>
            <p:nvPr/>
          </p:nvSpPr>
          <p:spPr>
            <a:xfrm>
              <a:off x="5255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4EF364B-8A90-D4E4-A1A4-1FB9C5629588}"/>
                </a:ext>
              </a:extLst>
            </p:cNvPr>
            <p:cNvSpPr/>
            <p:nvPr/>
          </p:nvSpPr>
          <p:spPr>
            <a:xfrm>
              <a:off x="54864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BE8B653-90E3-EEA7-6875-B7CA3F24C78B}"/>
                </a:ext>
              </a:extLst>
            </p:cNvPr>
            <p:cNvSpPr/>
            <p:nvPr/>
          </p:nvSpPr>
          <p:spPr>
            <a:xfrm>
              <a:off x="57172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F0F4880-3C24-2C4A-9F9C-24B3754A9DA8}"/>
                </a:ext>
              </a:extLst>
            </p:cNvPr>
            <p:cNvSpPr/>
            <p:nvPr/>
          </p:nvSpPr>
          <p:spPr>
            <a:xfrm>
              <a:off x="59391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4D256863-3168-E361-2AA0-DD1831ED4F26}"/>
                </a:ext>
              </a:extLst>
            </p:cNvPr>
            <p:cNvSpPr/>
            <p:nvPr/>
          </p:nvSpPr>
          <p:spPr>
            <a:xfrm>
              <a:off x="6169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F4C7934-F279-9A36-3F52-87653025A56F}"/>
                </a:ext>
              </a:extLst>
            </p:cNvPr>
            <p:cNvSpPr/>
            <p:nvPr/>
          </p:nvSpPr>
          <p:spPr>
            <a:xfrm>
              <a:off x="6398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02043AD-49B6-5448-F03A-123887C811C4}"/>
                </a:ext>
              </a:extLst>
            </p:cNvPr>
            <p:cNvSpPr/>
            <p:nvPr/>
          </p:nvSpPr>
          <p:spPr>
            <a:xfrm>
              <a:off x="6627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5C8AFBF-84D5-E698-848E-1808ADB190B0}"/>
                </a:ext>
              </a:extLst>
            </p:cNvPr>
            <p:cNvSpPr/>
            <p:nvPr/>
          </p:nvSpPr>
          <p:spPr>
            <a:xfrm>
              <a:off x="6855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F24EB2BC-B1A7-F5FD-1824-12BC335C8E24}"/>
                </a:ext>
              </a:extLst>
            </p:cNvPr>
            <p:cNvSpPr/>
            <p:nvPr/>
          </p:nvSpPr>
          <p:spPr>
            <a:xfrm>
              <a:off x="7084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A8F74B8-20E1-F512-6207-9C72C98F99A3}"/>
                </a:ext>
              </a:extLst>
            </p:cNvPr>
            <p:cNvSpPr/>
            <p:nvPr/>
          </p:nvSpPr>
          <p:spPr>
            <a:xfrm>
              <a:off x="73152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77ACFAB9-60F4-FD94-32A9-E73C286EACE0}"/>
                </a:ext>
              </a:extLst>
            </p:cNvPr>
            <p:cNvSpPr/>
            <p:nvPr/>
          </p:nvSpPr>
          <p:spPr>
            <a:xfrm>
              <a:off x="75460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AF0B460-854C-9947-F9DE-1D47632F1EDE}"/>
                </a:ext>
              </a:extLst>
            </p:cNvPr>
            <p:cNvSpPr/>
            <p:nvPr/>
          </p:nvSpPr>
          <p:spPr>
            <a:xfrm>
              <a:off x="77679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839ADDA4-3534-94B8-71BD-6B73CA62D843}"/>
                </a:ext>
              </a:extLst>
            </p:cNvPr>
            <p:cNvSpPr/>
            <p:nvPr/>
          </p:nvSpPr>
          <p:spPr>
            <a:xfrm>
              <a:off x="7998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8CE2FE2E-D4FF-2930-6AEC-068BEF9BCC19}"/>
                </a:ext>
              </a:extLst>
            </p:cNvPr>
            <p:cNvSpPr/>
            <p:nvPr/>
          </p:nvSpPr>
          <p:spPr>
            <a:xfrm>
              <a:off x="82273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0B696847-8A3A-D761-EC91-37A96C2C0698}"/>
                </a:ext>
              </a:extLst>
            </p:cNvPr>
            <p:cNvSpPr/>
            <p:nvPr/>
          </p:nvSpPr>
          <p:spPr>
            <a:xfrm>
              <a:off x="84559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A546F9F4-166E-F6EF-E18E-7CD9B4B46218}"/>
                </a:ext>
              </a:extLst>
            </p:cNvPr>
            <p:cNvSpPr/>
            <p:nvPr/>
          </p:nvSpPr>
          <p:spPr>
            <a:xfrm>
              <a:off x="86845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12B23A2-3039-A981-1CE4-0B312C860FEB}"/>
                </a:ext>
              </a:extLst>
            </p:cNvPr>
            <p:cNvSpPr/>
            <p:nvPr/>
          </p:nvSpPr>
          <p:spPr>
            <a:xfrm>
              <a:off x="8913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5B25A83-0050-7794-9EEF-13042A420000}"/>
                </a:ext>
              </a:extLst>
            </p:cNvPr>
            <p:cNvSpPr/>
            <p:nvPr/>
          </p:nvSpPr>
          <p:spPr>
            <a:xfrm>
              <a:off x="91440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85928C1-CA12-CA0C-01F1-A7ED97B4AF1B}"/>
                </a:ext>
              </a:extLst>
            </p:cNvPr>
            <p:cNvSpPr/>
            <p:nvPr/>
          </p:nvSpPr>
          <p:spPr>
            <a:xfrm>
              <a:off x="9374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6EA961E-64CB-7028-F5CA-6E7C966487E3}"/>
                </a:ext>
              </a:extLst>
            </p:cNvPr>
            <p:cNvSpPr/>
            <p:nvPr/>
          </p:nvSpPr>
          <p:spPr>
            <a:xfrm>
              <a:off x="9596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2EE78FE-A2A6-8CFA-6F9A-5C7CB606B610}"/>
                </a:ext>
              </a:extLst>
            </p:cNvPr>
            <p:cNvSpPr/>
            <p:nvPr/>
          </p:nvSpPr>
          <p:spPr>
            <a:xfrm>
              <a:off x="9827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94D40FA4-23D0-E282-FD1C-8F7050631F83}"/>
                </a:ext>
              </a:extLst>
            </p:cNvPr>
            <p:cNvSpPr/>
            <p:nvPr/>
          </p:nvSpPr>
          <p:spPr>
            <a:xfrm>
              <a:off x="10056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3203ABC-A731-F213-9EB5-6B509FD3624F}"/>
                </a:ext>
              </a:extLst>
            </p:cNvPr>
            <p:cNvSpPr/>
            <p:nvPr/>
          </p:nvSpPr>
          <p:spPr>
            <a:xfrm>
              <a:off x="10284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3F34F028-81E4-E057-E335-9F3BC54884D7}"/>
                </a:ext>
              </a:extLst>
            </p:cNvPr>
            <p:cNvSpPr/>
            <p:nvPr/>
          </p:nvSpPr>
          <p:spPr>
            <a:xfrm>
              <a:off x="10513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FC1379C0-B667-D595-CA27-E823C8939DA7}"/>
                </a:ext>
              </a:extLst>
            </p:cNvPr>
            <p:cNvSpPr/>
            <p:nvPr/>
          </p:nvSpPr>
          <p:spPr>
            <a:xfrm>
              <a:off x="10741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5A3241F2-0EEA-C70B-05AD-C2C63656913A}"/>
                </a:ext>
              </a:extLst>
            </p:cNvPr>
            <p:cNvSpPr/>
            <p:nvPr/>
          </p:nvSpPr>
          <p:spPr>
            <a:xfrm>
              <a:off x="10970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2F366058-80B2-9C18-DAA9-E3E526C9801C}"/>
                </a:ext>
              </a:extLst>
            </p:cNvPr>
            <p:cNvSpPr/>
            <p:nvPr/>
          </p:nvSpPr>
          <p:spPr>
            <a:xfrm>
              <a:off x="11199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0A9F6031-8F2E-AE43-DFCA-BAAA05D36687}"/>
                </a:ext>
              </a:extLst>
            </p:cNvPr>
            <p:cNvSpPr/>
            <p:nvPr/>
          </p:nvSpPr>
          <p:spPr>
            <a:xfrm>
              <a:off x="11427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1F45AE42-13CA-3B93-0A19-1C0E34B7B392}"/>
                </a:ext>
              </a:extLst>
            </p:cNvPr>
            <p:cNvSpPr/>
            <p:nvPr/>
          </p:nvSpPr>
          <p:spPr>
            <a:xfrm>
              <a:off x="11656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B409C5E-7969-9B39-1E8A-5217A2878F0B}"/>
                </a:ext>
              </a:extLst>
            </p:cNvPr>
            <p:cNvSpPr/>
            <p:nvPr/>
          </p:nvSpPr>
          <p:spPr>
            <a:xfrm>
              <a:off x="11884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96727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AC6FDA1-87CC-2D8E-3251-1D650F9B34B9}"/>
              </a:ext>
            </a:extLst>
          </p:cNvPr>
          <p:cNvSpPr/>
          <p:nvPr userDrawn="1"/>
        </p:nvSpPr>
        <p:spPr>
          <a:xfrm>
            <a:off x="0" y="228600"/>
            <a:ext cx="12185650" cy="4333304"/>
          </a:xfrm>
          <a:prstGeom prst="rect">
            <a:avLst/>
          </a:prstGeom>
          <a:solidFill>
            <a:srgbClr val="9CD9DF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CD9D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929AB7-0775-C75E-5C8F-22B9E8D00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651760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6B0E74-3F4C-2BBD-6BB0-27F35E4E3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49800"/>
            <a:ext cx="10515600" cy="1339850"/>
          </a:xfrm>
        </p:spPr>
        <p:txBody>
          <a:bodyPr>
            <a:normAutofit/>
          </a:bodyPr>
          <a:lstStyle>
            <a:lvl1pPr marL="0" indent="0" algn="ctr">
              <a:buNone/>
              <a:defRPr sz="28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965BB4-CCE9-0AA0-98A6-3DB9D8AB7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F49F-CA02-4646-A823-FA1F232E9435}" type="slidenum"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3205A30-AAC9-154A-DA1B-685AAFDBA812}"/>
              </a:ext>
            </a:extLst>
          </p:cNvPr>
          <p:cNvGrpSpPr/>
          <p:nvPr userDrawn="1"/>
        </p:nvGrpSpPr>
        <p:grpSpPr>
          <a:xfrm>
            <a:off x="0" y="0"/>
            <a:ext cx="12188952" cy="228600"/>
            <a:chOff x="0" y="0"/>
            <a:chExt cx="12113581" cy="2286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45281E1-12EB-F17C-4EF6-F567CE67ABD8}"/>
                </a:ext>
              </a:extLst>
            </p:cNvPr>
            <p:cNvSpPr/>
            <p:nvPr/>
          </p:nvSpPr>
          <p:spPr>
            <a:xfrm>
              <a:off x="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6FA5B86-92DB-2C1C-A405-F9B7CD8BE6C3}"/>
                </a:ext>
              </a:extLst>
            </p:cNvPr>
            <p:cNvSpPr/>
            <p:nvPr/>
          </p:nvSpPr>
          <p:spPr>
            <a:xfrm>
              <a:off x="230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9C83F65-514B-2A56-9506-8B4EAB31A02B}"/>
                </a:ext>
              </a:extLst>
            </p:cNvPr>
            <p:cNvSpPr/>
            <p:nvPr/>
          </p:nvSpPr>
          <p:spPr>
            <a:xfrm>
              <a:off x="452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24B1F97-A06E-6BC6-C61C-23D0AD633A59}"/>
                </a:ext>
              </a:extLst>
            </p:cNvPr>
            <p:cNvSpPr/>
            <p:nvPr/>
          </p:nvSpPr>
          <p:spPr>
            <a:xfrm>
              <a:off x="683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A7E6376-7831-7589-AC78-F76987BC457D}"/>
                </a:ext>
              </a:extLst>
            </p:cNvPr>
            <p:cNvSpPr/>
            <p:nvPr/>
          </p:nvSpPr>
          <p:spPr>
            <a:xfrm>
              <a:off x="912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0BEED60-DE0C-8F84-591B-F6E2A8C43696}"/>
                </a:ext>
              </a:extLst>
            </p:cNvPr>
            <p:cNvSpPr/>
            <p:nvPr/>
          </p:nvSpPr>
          <p:spPr>
            <a:xfrm>
              <a:off x="1140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6C82A71-4351-8006-A58E-B2D763ACC5A5}"/>
                </a:ext>
              </a:extLst>
            </p:cNvPr>
            <p:cNvSpPr/>
            <p:nvPr/>
          </p:nvSpPr>
          <p:spPr>
            <a:xfrm>
              <a:off x="1369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8815A87-F644-72C5-BC27-6A2FB4545DBD}"/>
                </a:ext>
              </a:extLst>
            </p:cNvPr>
            <p:cNvSpPr/>
            <p:nvPr/>
          </p:nvSpPr>
          <p:spPr>
            <a:xfrm>
              <a:off x="1597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F1E3F51-A6E1-C827-C274-A39F9397A011}"/>
                </a:ext>
              </a:extLst>
            </p:cNvPr>
            <p:cNvSpPr/>
            <p:nvPr/>
          </p:nvSpPr>
          <p:spPr>
            <a:xfrm>
              <a:off x="18288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B0076E2-6B41-216A-64C6-1E6B60E346A4}"/>
                </a:ext>
              </a:extLst>
            </p:cNvPr>
            <p:cNvSpPr/>
            <p:nvPr/>
          </p:nvSpPr>
          <p:spPr>
            <a:xfrm>
              <a:off x="20596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8D11592-324C-534A-37F9-303E4593B769}"/>
                </a:ext>
              </a:extLst>
            </p:cNvPr>
            <p:cNvSpPr/>
            <p:nvPr/>
          </p:nvSpPr>
          <p:spPr>
            <a:xfrm>
              <a:off x="22815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925AFFA-9BA6-5F3B-E50A-2C6532711C45}"/>
                </a:ext>
              </a:extLst>
            </p:cNvPr>
            <p:cNvSpPr/>
            <p:nvPr/>
          </p:nvSpPr>
          <p:spPr>
            <a:xfrm>
              <a:off x="2512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A594104-9010-200C-C342-D40A1CB33D3B}"/>
                </a:ext>
              </a:extLst>
            </p:cNvPr>
            <p:cNvSpPr/>
            <p:nvPr/>
          </p:nvSpPr>
          <p:spPr>
            <a:xfrm>
              <a:off x="2740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667DCAA-00A8-E69B-B30E-9EFA36381311}"/>
                </a:ext>
              </a:extLst>
            </p:cNvPr>
            <p:cNvSpPr/>
            <p:nvPr/>
          </p:nvSpPr>
          <p:spPr>
            <a:xfrm>
              <a:off x="29695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0DB81BF-0476-3503-2C82-646521589E09}"/>
                </a:ext>
              </a:extLst>
            </p:cNvPr>
            <p:cNvSpPr/>
            <p:nvPr/>
          </p:nvSpPr>
          <p:spPr>
            <a:xfrm>
              <a:off x="31981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BED0D27-1808-E331-959D-5DD9246881A8}"/>
                </a:ext>
              </a:extLst>
            </p:cNvPr>
            <p:cNvSpPr/>
            <p:nvPr/>
          </p:nvSpPr>
          <p:spPr>
            <a:xfrm>
              <a:off x="3426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049B479-9CFD-7AA4-34A4-91712FB3B78D}"/>
                </a:ext>
              </a:extLst>
            </p:cNvPr>
            <p:cNvSpPr/>
            <p:nvPr/>
          </p:nvSpPr>
          <p:spPr>
            <a:xfrm>
              <a:off x="36576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0DAA042-137A-5D7F-73D6-EAC7BCD18C74}"/>
                </a:ext>
              </a:extLst>
            </p:cNvPr>
            <p:cNvSpPr/>
            <p:nvPr/>
          </p:nvSpPr>
          <p:spPr>
            <a:xfrm>
              <a:off x="38884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010770D-CCE8-98B8-283F-93AB3F581CE7}"/>
                </a:ext>
              </a:extLst>
            </p:cNvPr>
            <p:cNvSpPr/>
            <p:nvPr/>
          </p:nvSpPr>
          <p:spPr>
            <a:xfrm>
              <a:off x="41103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FCD6628-957D-185A-C2E0-75F5CA6DF1EE}"/>
                </a:ext>
              </a:extLst>
            </p:cNvPr>
            <p:cNvSpPr/>
            <p:nvPr/>
          </p:nvSpPr>
          <p:spPr>
            <a:xfrm>
              <a:off x="4341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260F772-46D5-0EF3-1265-E1D3DA341060}"/>
                </a:ext>
              </a:extLst>
            </p:cNvPr>
            <p:cNvSpPr/>
            <p:nvPr/>
          </p:nvSpPr>
          <p:spPr>
            <a:xfrm>
              <a:off x="45697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4CD317D-860F-1A0E-E2AD-512303F4D9C8}"/>
                </a:ext>
              </a:extLst>
            </p:cNvPr>
            <p:cNvSpPr/>
            <p:nvPr/>
          </p:nvSpPr>
          <p:spPr>
            <a:xfrm>
              <a:off x="47983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2872A5B-71A5-67AF-D8F6-A20F925516AC}"/>
                </a:ext>
              </a:extLst>
            </p:cNvPr>
            <p:cNvSpPr/>
            <p:nvPr/>
          </p:nvSpPr>
          <p:spPr>
            <a:xfrm>
              <a:off x="50269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E141BB3-14E1-89A1-9479-3E551403DD10}"/>
                </a:ext>
              </a:extLst>
            </p:cNvPr>
            <p:cNvSpPr/>
            <p:nvPr/>
          </p:nvSpPr>
          <p:spPr>
            <a:xfrm>
              <a:off x="5255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78A41EC-2BB2-473E-5EB5-B2A87C98A5D7}"/>
                </a:ext>
              </a:extLst>
            </p:cNvPr>
            <p:cNvSpPr/>
            <p:nvPr/>
          </p:nvSpPr>
          <p:spPr>
            <a:xfrm>
              <a:off x="54864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C4E5C99-E9EB-166B-30E6-45B10173EDFE}"/>
                </a:ext>
              </a:extLst>
            </p:cNvPr>
            <p:cNvSpPr/>
            <p:nvPr/>
          </p:nvSpPr>
          <p:spPr>
            <a:xfrm>
              <a:off x="57172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2DF99D6-9334-A80E-599F-E1C6B5534D1A}"/>
                </a:ext>
              </a:extLst>
            </p:cNvPr>
            <p:cNvSpPr/>
            <p:nvPr/>
          </p:nvSpPr>
          <p:spPr>
            <a:xfrm>
              <a:off x="59391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FCEED8E3-C030-F4FB-17CE-38787F0E2680}"/>
                </a:ext>
              </a:extLst>
            </p:cNvPr>
            <p:cNvSpPr/>
            <p:nvPr/>
          </p:nvSpPr>
          <p:spPr>
            <a:xfrm>
              <a:off x="6169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173C53E-4FB0-EF9D-E789-BE0A955ECB2D}"/>
                </a:ext>
              </a:extLst>
            </p:cNvPr>
            <p:cNvSpPr/>
            <p:nvPr/>
          </p:nvSpPr>
          <p:spPr>
            <a:xfrm>
              <a:off x="6398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0182E58-8514-376B-67DF-C7EA4186E934}"/>
                </a:ext>
              </a:extLst>
            </p:cNvPr>
            <p:cNvSpPr/>
            <p:nvPr/>
          </p:nvSpPr>
          <p:spPr>
            <a:xfrm>
              <a:off x="6627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55297800-F0D0-F3F8-9F7C-D1CF289B6B21}"/>
                </a:ext>
              </a:extLst>
            </p:cNvPr>
            <p:cNvSpPr/>
            <p:nvPr/>
          </p:nvSpPr>
          <p:spPr>
            <a:xfrm>
              <a:off x="6855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F483B55-55A9-B507-5CCE-1FE49782EDA3}"/>
                </a:ext>
              </a:extLst>
            </p:cNvPr>
            <p:cNvSpPr/>
            <p:nvPr/>
          </p:nvSpPr>
          <p:spPr>
            <a:xfrm>
              <a:off x="7084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8FCB7A1-A262-FFCD-BA1D-BC004048CDF7}"/>
                </a:ext>
              </a:extLst>
            </p:cNvPr>
            <p:cNvSpPr/>
            <p:nvPr/>
          </p:nvSpPr>
          <p:spPr>
            <a:xfrm>
              <a:off x="73152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F4072AF-A250-439B-A0B4-DCA6E2A00988}"/>
                </a:ext>
              </a:extLst>
            </p:cNvPr>
            <p:cNvSpPr/>
            <p:nvPr/>
          </p:nvSpPr>
          <p:spPr>
            <a:xfrm>
              <a:off x="75460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575B42A-348B-372E-1271-47CA3A4FA2BE}"/>
                </a:ext>
              </a:extLst>
            </p:cNvPr>
            <p:cNvSpPr/>
            <p:nvPr/>
          </p:nvSpPr>
          <p:spPr>
            <a:xfrm>
              <a:off x="77679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DF3E3D5-64C9-4ABE-A4DE-934043331666}"/>
                </a:ext>
              </a:extLst>
            </p:cNvPr>
            <p:cNvSpPr/>
            <p:nvPr/>
          </p:nvSpPr>
          <p:spPr>
            <a:xfrm>
              <a:off x="7998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883094BE-D629-5B76-7EC7-26D97066DF71}"/>
                </a:ext>
              </a:extLst>
            </p:cNvPr>
            <p:cNvSpPr/>
            <p:nvPr/>
          </p:nvSpPr>
          <p:spPr>
            <a:xfrm>
              <a:off x="82273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A8AD40D-E0CD-4329-5F79-E93219669EB7}"/>
                </a:ext>
              </a:extLst>
            </p:cNvPr>
            <p:cNvSpPr/>
            <p:nvPr/>
          </p:nvSpPr>
          <p:spPr>
            <a:xfrm>
              <a:off x="84559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692D882-E1D3-C1BF-E653-704C957835FE}"/>
                </a:ext>
              </a:extLst>
            </p:cNvPr>
            <p:cNvSpPr/>
            <p:nvPr/>
          </p:nvSpPr>
          <p:spPr>
            <a:xfrm>
              <a:off x="86845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68A084B-44C3-07A7-6D39-C386F2E56047}"/>
                </a:ext>
              </a:extLst>
            </p:cNvPr>
            <p:cNvSpPr/>
            <p:nvPr/>
          </p:nvSpPr>
          <p:spPr>
            <a:xfrm>
              <a:off x="8913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5E6FDBB-E64F-D663-788B-3FCEC1C21AB1}"/>
                </a:ext>
              </a:extLst>
            </p:cNvPr>
            <p:cNvSpPr/>
            <p:nvPr/>
          </p:nvSpPr>
          <p:spPr>
            <a:xfrm>
              <a:off x="91440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8BBDB654-BA18-DA41-EDBE-28C282BFE5EA}"/>
                </a:ext>
              </a:extLst>
            </p:cNvPr>
            <p:cNvSpPr/>
            <p:nvPr/>
          </p:nvSpPr>
          <p:spPr>
            <a:xfrm>
              <a:off x="9374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3991712F-30CE-FA3E-CA46-685646BE54A0}"/>
                </a:ext>
              </a:extLst>
            </p:cNvPr>
            <p:cNvSpPr/>
            <p:nvPr/>
          </p:nvSpPr>
          <p:spPr>
            <a:xfrm>
              <a:off x="9596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72A4A64A-7938-D7C1-9B79-19073C8BE406}"/>
                </a:ext>
              </a:extLst>
            </p:cNvPr>
            <p:cNvSpPr/>
            <p:nvPr/>
          </p:nvSpPr>
          <p:spPr>
            <a:xfrm>
              <a:off x="9827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C1863BBD-AC98-0670-A86A-4CD1E4B798B3}"/>
                </a:ext>
              </a:extLst>
            </p:cNvPr>
            <p:cNvSpPr/>
            <p:nvPr/>
          </p:nvSpPr>
          <p:spPr>
            <a:xfrm>
              <a:off x="10056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97B6CB8-1B60-EAC8-B527-67524426AFDB}"/>
                </a:ext>
              </a:extLst>
            </p:cNvPr>
            <p:cNvSpPr/>
            <p:nvPr/>
          </p:nvSpPr>
          <p:spPr>
            <a:xfrm>
              <a:off x="10284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0241D837-3421-CA9D-E5C2-A08C9EC505DD}"/>
                </a:ext>
              </a:extLst>
            </p:cNvPr>
            <p:cNvSpPr/>
            <p:nvPr/>
          </p:nvSpPr>
          <p:spPr>
            <a:xfrm>
              <a:off x="10513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3DFE337-8EC4-9C58-9875-C4EF63357A7E}"/>
                </a:ext>
              </a:extLst>
            </p:cNvPr>
            <p:cNvSpPr/>
            <p:nvPr/>
          </p:nvSpPr>
          <p:spPr>
            <a:xfrm>
              <a:off x="10741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33B48AB-8179-6E8E-347C-C5A0B062C908}"/>
                </a:ext>
              </a:extLst>
            </p:cNvPr>
            <p:cNvSpPr/>
            <p:nvPr/>
          </p:nvSpPr>
          <p:spPr>
            <a:xfrm>
              <a:off x="10970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50D919E9-BC99-F9C2-5527-47BA64545204}"/>
                </a:ext>
              </a:extLst>
            </p:cNvPr>
            <p:cNvSpPr/>
            <p:nvPr/>
          </p:nvSpPr>
          <p:spPr>
            <a:xfrm>
              <a:off x="11199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67093CAE-35ED-AE85-2D61-EF16D881E742}"/>
                </a:ext>
              </a:extLst>
            </p:cNvPr>
            <p:cNvSpPr/>
            <p:nvPr/>
          </p:nvSpPr>
          <p:spPr>
            <a:xfrm>
              <a:off x="11427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8D60821-2E0F-A20E-87A1-AC5D1DE57382}"/>
                </a:ext>
              </a:extLst>
            </p:cNvPr>
            <p:cNvSpPr/>
            <p:nvPr/>
          </p:nvSpPr>
          <p:spPr>
            <a:xfrm>
              <a:off x="11656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248C33C-57B1-9064-7D26-479244214765}"/>
                </a:ext>
              </a:extLst>
            </p:cNvPr>
            <p:cNvSpPr/>
            <p:nvPr/>
          </p:nvSpPr>
          <p:spPr>
            <a:xfrm>
              <a:off x="11884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7" name="Graphic 6">
            <a:extLst>
              <a:ext uri="{FF2B5EF4-FFF2-40B4-BE49-F238E27FC236}">
                <a16:creationId xmlns:a16="http://schemas.microsoft.com/office/drawing/2014/main" id="{EF90DCC2-FB38-AF01-B095-BEF1B6CCB6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1440" y="5852160"/>
            <a:ext cx="1887515" cy="9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714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E565E-E5DB-1D97-D637-D5B83FA0D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ABB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4A94F-65E7-D32B-624B-FCD69ED400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800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FA77C1-FF2C-5387-8521-0745CEE28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53200" y="1825625"/>
            <a:ext cx="4800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AEAAD6-753C-A26E-4979-EFEE4F096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F49F-CA02-4646-A823-FA1F232E9435}" type="slidenum"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9CC69DB-9A7A-95A7-36E5-635C4190F5A2}"/>
              </a:ext>
            </a:extLst>
          </p:cNvPr>
          <p:cNvCxnSpPr/>
          <p:nvPr userDrawn="1"/>
        </p:nvCxnSpPr>
        <p:spPr>
          <a:xfrm>
            <a:off x="6096000" y="1847850"/>
            <a:ext cx="0" cy="4329113"/>
          </a:xfrm>
          <a:prstGeom prst="line">
            <a:avLst/>
          </a:prstGeom>
          <a:ln w="12700">
            <a:solidFill>
              <a:srgbClr val="ABD1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197E184D-7D15-F1A1-0906-D3C624AC4570}"/>
              </a:ext>
            </a:extLst>
          </p:cNvPr>
          <p:cNvGrpSpPr/>
          <p:nvPr userDrawn="1"/>
        </p:nvGrpSpPr>
        <p:grpSpPr>
          <a:xfrm>
            <a:off x="0" y="0"/>
            <a:ext cx="12188952" cy="228600"/>
            <a:chOff x="0" y="0"/>
            <a:chExt cx="12113581" cy="2286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83D7885-C379-4D12-45BB-AC6EC15E7728}"/>
                </a:ext>
              </a:extLst>
            </p:cNvPr>
            <p:cNvSpPr/>
            <p:nvPr/>
          </p:nvSpPr>
          <p:spPr>
            <a:xfrm>
              <a:off x="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40D743F-A8FB-8D40-1481-2666A06B04B9}"/>
                </a:ext>
              </a:extLst>
            </p:cNvPr>
            <p:cNvSpPr/>
            <p:nvPr/>
          </p:nvSpPr>
          <p:spPr>
            <a:xfrm>
              <a:off x="230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5A643D6-C26D-C5B4-E210-A82ACDA2F6C4}"/>
                </a:ext>
              </a:extLst>
            </p:cNvPr>
            <p:cNvSpPr/>
            <p:nvPr/>
          </p:nvSpPr>
          <p:spPr>
            <a:xfrm>
              <a:off x="452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EDC5906-0F7F-3CE6-57B2-A58637E0F4E6}"/>
                </a:ext>
              </a:extLst>
            </p:cNvPr>
            <p:cNvSpPr/>
            <p:nvPr/>
          </p:nvSpPr>
          <p:spPr>
            <a:xfrm>
              <a:off x="683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906706F-0AE2-5CDD-A73B-BCCA52CFDCDC}"/>
                </a:ext>
              </a:extLst>
            </p:cNvPr>
            <p:cNvSpPr/>
            <p:nvPr/>
          </p:nvSpPr>
          <p:spPr>
            <a:xfrm>
              <a:off x="912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A958BD7-6706-7237-6E57-A087D2588611}"/>
                </a:ext>
              </a:extLst>
            </p:cNvPr>
            <p:cNvSpPr/>
            <p:nvPr/>
          </p:nvSpPr>
          <p:spPr>
            <a:xfrm>
              <a:off x="1140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7D897E5-05D8-0EB0-4FC5-F6B8AEF988D0}"/>
                </a:ext>
              </a:extLst>
            </p:cNvPr>
            <p:cNvSpPr/>
            <p:nvPr/>
          </p:nvSpPr>
          <p:spPr>
            <a:xfrm>
              <a:off x="1369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A14B3AB-3AD5-B283-8D99-A0B43366AC6A}"/>
                </a:ext>
              </a:extLst>
            </p:cNvPr>
            <p:cNvSpPr/>
            <p:nvPr/>
          </p:nvSpPr>
          <p:spPr>
            <a:xfrm>
              <a:off x="1597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05A6C31-130E-AAB2-5BD2-E9861F2AFE75}"/>
                </a:ext>
              </a:extLst>
            </p:cNvPr>
            <p:cNvSpPr/>
            <p:nvPr/>
          </p:nvSpPr>
          <p:spPr>
            <a:xfrm>
              <a:off x="18288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C6F0D62-F6D6-6DD0-177D-549B86703B5F}"/>
                </a:ext>
              </a:extLst>
            </p:cNvPr>
            <p:cNvSpPr/>
            <p:nvPr/>
          </p:nvSpPr>
          <p:spPr>
            <a:xfrm>
              <a:off x="20596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449C772-6264-204C-CDDC-F5F3942B6E66}"/>
                </a:ext>
              </a:extLst>
            </p:cNvPr>
            <p:cNvSpPr/>
            <p:nvPr/>
          </p:nvSpPr>
          <p:spPr>
            <a:xfrm>
              <a:off x="22815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C873BD2-2831-61EE-A953-F89CC2106CA8}"/>
                </a:ext>
              </a:extLst>
            </p:cNvPr>
            <p:cNvSpPr/>
            <p:nvPr/>
          </p:nvSpPr>
          <p:spPr>
            <a:xfrm>
              <a:off x="2512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56E0B01-CD6C-B2D1-73BB-2BE59A75AD9A}"/>
                </a:ext>
              </a:extLst>
            </p:cNvPr>
            <p:cNvSpPr/>
            <p:nvPr/>
          </p:nvSpPr>
          <p:spPr>
            <a:xfrm>
              <a:off x="2740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5082AED-3E0E-4026-AA9E-970E1C1CDC95}"/>
                </a:ext>
              </a:extLst>
            </p:cNvPr>
            <p:cNvSpPr/>
            <p:nvPr/>
          </p:nvSpPr>
          <p:spPr>
            <a:xfrm>
              <a:off x="29695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08CB433-22AF-A82B-B9AD-081589A6D06F}"/>
                </a:ext>
              </a:extLst>
            </p:cNvPr>
            <p:cNvSpPr/>
            <p:nvPr/>
          </p:nvSpPr>
          <p:spPr>
            <a:xfrm>
              <a:off x="31981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70A759C-00AD-47A9-2939-9A469007091E}"/>
                </a:ext>
              </a:extLst>
            </p:cNvPr>
            <p:cNvSpPr/>
            <p:nvPr/>
          </p:nvSpPr>
          <p:spPr>
            <a:xfrm>
              <a:off x="3426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7D3F849-6B8D-3732-5E2A-BCDCD858304B}"/>
                </a:ext>
              </a:extLst>
            </p:cNvPr>
            <p:cNvSpPr/>
            <p:nvPr/>
          </p:nvSpPr>
          <p:spPr>
            <a:xfrm>
              <a:off x="36576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168A8EE-1D95-481E-0954-9680DF07A737}"/>
                </a:ext>
              </a:extLst>
            </p:cNvPr>
            <p:cNvSpPr/>
            <p:nvPr/>
          </p:nvSpPr>
          <p:spPr>
            <a:xfrm>
              <a:off x="38884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3A0BB6A-BB89-9ACD-4F95-53E4A2664C90}"/>
                </a:ext>
              </a:extLst>
            </p:cNvPr>
            <p:cNvSpPr/>
            <p:nvPr/>
          </p:nvSpPr>
          <p:spPr>
            <a:xfrm>
              <a:off x="41103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26F5CBC-267D-A87E-6FB5-5097BA8743B3}"/>
                </a:ext>
              </a:extLst>
            </p:cNvPr>
            <p:cNvSpPr/>
            <p:nvPr/>
          </p:nvSpPr>
          <p:spPr>
            <a:xfrm>
              <a:off x="4341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5FDD8AB-D8A9-95E3-75FC-2115BEEAF2EB}"/>
                </a:ext>
              </a:extLst>
            </p:cNvPr>
            <p:cNvSpPr/>
            <p:nvPr/>
          </p:nvSpPr>
          <p:spPr>
            <a:xfrm>
              <a:off x="45697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60742E4-2D55-11C4-880B-9A781C41DD55}"/>
                </a:ext>
              </a:extLst>
            </p:cNvPr>
            <p:cNvSpPr/>
            <p:nvPr/>
          </p:nvSpPr>
          <p:spPr>
            <a:xfrm>
              <a:off x="47983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60B79D37-8B4C-DD8F-6833-EF012FCC5BCC}"/>
                </a:ext>
              </a:extLst>
            </p:cNvPr>
            <p:cNvSpPr/>
            <p:nvPr/>
          </p:nvSpPr>
          <p:spPr>
            <a:xfrm>
              <a:off x="50269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DCF8CD9-8CF6-266F-6035-2AEEC3A716D3}"/>
                </a:ext>
              </a:extLst>
            </p:cNvPr>
            <p:cNvSpPr/>
            <p:nvPr/>
          </p:nvSpPr>
          <p:spPr>
            <a:xfrm>
              <a:off x="5255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EFCE42C-ACA7-6418-C72E-4176C2196660}"/>
                </a:ext>
              </a:extLst>
            </p:cNvPr>
            <p:cNvSpPr/>
            <p:nvPr/>
          </p:nvSpPr>
          <p:spPr>
            <a:xfrm>
              <a:off x="54864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46E7E66-2138-5FB4-CF33-167D0DD2A688}"/>
                </a:ext>
              </a:extLst>
            </p:cNvPr>
            <p:cNvSpPr/>
            <p:nvPr/>
          </p:nvSpPr>
          <p:spPr>
            <a:xfrm>
              <a:off x="57172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86D9DE5F-4537-78F0-5D0E-F987296C9243}"/>
                </a:ext>
              </a:extLst>
            </p:cNvPr>
            <p:cNvSpPr/>
            <p:nvPr/>
          </p:nvSpPr>
          <p:spPr>
            <a:xfrm>
              <a:off x="59391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974BD5E-A054-29FC-3EFA-96FC33F23B0F}"/>
                </a:ext>
              </a:extLst>
            </p:cNvPr>
            <p:cNvSpPr/>
            <p:nvPr/>
          </p:nvSpPr>
          <p:spPr>
            <a:xfrm>
              <a:off x="6169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AA87E42-8C8A-085C-A331-D7A684E2D953}"/>
                </a:ext>
              </a:extLst>
            </p:cNvPr>
            <p:cNvSpPr/>
            <p:nvPr/>
          </p:nvSpPr>
          <p:spPr>
            <a:xfrm>
              <a:off x="6398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48E47F9C-F5AD-0660-5E94-FA553DBFD0B6}"/>
                </a:ext>
              </a:extLst>
            </p:cNvPr>
            <p:cNvSpPr/>
            <p:nvPr/>
          </p:nvSpPr>
          <p:spPr>
            <a:xfrm>
              <a:off x="6627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48A864C7-B1BB-59F0-1B5C-A5957E7B72E4}"/>
                </a:ext>
              </a:extLst>
            </p:cNvPr>
            <p:cNvSpPr/>
            <p:nvPr/>
          </p:nvSpPr>
          <p:spPr>
            <a:xfrm>
              <a:off x="6855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88EDE59-80EB-CB6A-BB1D-77CF92B69A20}"/>
                </a:ext>
              </a:extLst>
            </p:cNvPr>
            <p:cNvSpPr/>
            <p:nvPr/>
          </p:nvSpPr>
          <p:spPr>
            <a:xfrm>
              <a:off x="7084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A6C64B6E-1745-B728-9EF9-6BDE01F2F78D}"/>
                </a:ext>
              </a:extLst>
            </p:cNvPr>
            <p:cNvSpPr/>
            <p:nvPr/>
          </p:nvSpPr>
          <p:spPr>
            <a:xfrm>
              <a:off x="73152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59174AE8-5A6F-F436-03FF-D863DF567BEF}"/>
                </a:ext>
              </a:extLst>
            </p:cNvPr>
            <p:cNvSpPr/>
            <p:nvPr/>
          </p:nvSpPr>
          <p:spPr>
            <a:xfrm>
              <a:off x="75460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7B997DF-C26F-E862-D4AF-8BDA64C9B7ED}"/>
                </a:ext>
              </a:extLst>
            </p:cNvPr>
            <p:cNvSpPr/>
            <p:nvPr/>
          </p:nvSpPr>
          <p:spPr>
            <a:xfrm>
              <a:off x="77679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DA682C1F-C0E1-B8AF-9C3D-9DE0903D8967}"/>
                </a:ext>
              </a:extLst>
            </p:cNvPr>
            <p:cNvSpPr/>
            <p:nvPr/>
          </p:nvSpPr>
          <p:spPr>
            <a:xfrm>
              <a:off x="7998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86D1EA8E-A15F-E181-4ACF-479F43DBDEDC}"/>
                </a:ext>
              </a:extLst>
            </p:cNvPr>
            <p:cNvSpPr/>
            <p:nvPr/>
          </p:nvSpPr>
          <p:spPr>
            <a:xfrm>
              <a:off x="82273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0673D947-1698-C58C-064A-F0ED8ACFAD6E}"/>
                </a:ext>
              </a:extLst>
            </p:cNvPr>
            <p:cNvSpPr/>
            <p:nvPr/>
          </p:nvSpPr>
          <p:spPr>
            <a:xfrm>
              <a:off x="84559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730285F-B1A7-3119-190E-343963DF1D4A}"/>
                </a:ext>
              </a:extLst>
            </p:cNvPr>
            <p:cNvSpPr/>
            <p:nvPr/>
          </p:nvSpPr>
          <p:spPr>
            <a:xfrm>
              <a:off x="86845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93C54EAE-0FDA-3A5D-77D3-AFB7EEC137FD}"/>
                </a:ext>
              </a:extLst>
            </p:cNvPr>
            <p:cNvSpPr/>
            <p:nvPr/>
          </p:nvSpPr>
          <p:spPr>
            <a:xfrm>
              <a:off x="8913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D948416-4474-31DA-731F-0F0F22F77382}"/>
                </a:ext>
              </a:extLst>
            </p:cNvPr>
            <p:cNvSpPr/>
            <p:nvPr/>
          </p:nvSpPr>
          <p:spPr>
            <a:xfrm>
              <a:off x="91440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6531A6E-99B0-7A89-EDBF-F5B1D30E0D13}"/>
                </a:ext>
              </a:extLst>
            </p:cNvPr>
            <p:cNvSpPr/>
            <p:nvPr/>
          </p:nvSpPr>
          <p:spPr>
            <a:xfrm>
              <a:off x="9374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562F644A-129F-A393-08BB-15AFC6B4B8FA}"/>
                </a:ext>
              </a:extLst>
            </p:cNvPr>
            <p:cNvSpPr/>
            <p:nvPr/>
          </p:nvSpPr>
          <p:spPr>
            <a:xfrm>
              <a:off x="9596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C5EFE8CE-0274-4BD2-5D5D-1F00095739A9}"/>
                </a:ext>
              </a:extLst>
            </p:cNvPr>
            <p:cNvSpPr/>
            <p:nvPr/>
          </p:nvSpPr>
          <p:spPr>
            <a:xfrm>
              <a:off x="9827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A2ED1FDF-8269-5751-C093-A2A69510B5F4}"/>
                </a:ext>
              </a:extLst>
            </p:cNvPr>
            <p:cNvSpPr/>
            <p:nvPr/>
          </p:nvSpPr>
          <p:spPr>
            <a:xfrm>
              <a:off x="10056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C7A6AACE-2B46-FA2F-B5BE-9E39F27A4C67}"/>
                </a:ext>
              </a:extLst>
            </p:cNvPr>
            <p:cNvSpPr/>
            <p:nvPr/>
          </p:nvSpPr>
          <p:spPr>
            <a:xfrm>
              <a:off x="10284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44A9BC6-734C-5ED5-D58F-F8EAFABEBDA7}"/>
                </a:ext>
              </a:extLst>
            </p:cNvPr>
            <p:cNvSpPr/>
            <p:nvPr/>
          </p:nvSpPr>
          <p:spPr>
            <a:xfrm>
              <a:off x="10513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8971C3FD-FD31-4635-D609-6BD8E324CD04}"/>
                </a:ext>
              </a:extLst>
            </p:cNvPr>
            <p:cNvSpPr/>
            <p:nvPr/>
          </p:nvSpPr>
          <p:spPr>
            <a:xfrm>
              <a:off x="10741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F37AE730-D970-1431-ECB2-F349E995ED60}"/>
                </a:ext>
              </a:extLst>
            </p:cNvPr>
            <p:cNvSpPr/>
            <p:nvPr/>
          </p:nvSpPr>
          <p:spPr>
            <a:xfrm>
              <a:off x="10970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EE5B21F-3B1A-2186-CF93-EC85E6B8593D}"/>
                </a:ext>
              </a:extLst>
            </p:cNvPr>
            <p:cNvSpPr/>
            <p:nvPr/>
          </p:nvSpPr>
          <p:spPr>
            <a:xfrm>
              <a:off x="11199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9D004A9E-92AC-60C7-60F5-60C847B3156F}"/>
                </a:ext>
              </a:extLst>
            </p:cNvPr>
            <p:cNvSpPr/>
            <p:nvPr/>
          </p:nvSpPr>
          <p:spPr>
            <a:xfrm>
              <a:off x="11427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0CBE9C33-7881-5220-B3C6-C77ADDEA59B1}"/>
                </a:ext>
              </a:extLst>
            </p:cNvPr>
            <p:cNvSpPr/>
            <p:nvPr/>
          </p:nvSpPr>
          <p:spPr>
            <a:xfrm>
              <a:off x="11656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84E5DBA9-7684-91BC-200A-F12C0BAC3309}"/>
                </a:ext>
              </a:extLst>
            </p:cNvPr>
            <p:cNvSpPr/>
            <p:nvPr/>
          </p:nvSpPr>
          <p:spPr>
            <a:xfrm>
              <a:off x="11884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Graphic 7">
            <a:extLst>
              <a:ext uri="{FF2B5EF4-FFF2-40B4-BE49-F238E27FC236}">
                <a16:creationId xmlns:a16="http://schemas.microsoft.com/office/drawing/2014/main" id="{7AEFE592-FECB-0E67-AC3B-0AF3F93D93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1440" y="5852160"/>
            <a:ext cx="1887515" cy="9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84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8CBF2-FB7A-A126-9F69-FDCBC1747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00ABB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F1DC0-5174-B3E8-89DA-0F31FC468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7360"/>
            <a:ext cx="4800600" cy="731520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9E873B-C0EE-91B8-791E-BEAB635F9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43200"/>
            <a:ext cx="48006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10B7C1-C4FD-45B1-79D7-7F1E7067E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51612" y="1737360"/>
            <a:ext cx="4803775" cy="731520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74B85A-3096-BD0F-149A-CED1438FE0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51612" y="2743200"/>
            <a:ext cx="4803775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3806F-188A-0145-BE19-95F32189C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F49F-CA02-4646-A823-FA1F232E9435}" type="slidenum"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02E6641-EAB1-03FE-DD92-4E03E79BCBB8}"/>
              </a:ext>
            </a:extLst>
          </p:cNvPr>
          <p:cNvGrpSpPr/>
          <p:nvPr userDrawn="1"/>
        </p:nvGrpSpPr>
        <p:grpSpPr>
          <a:xfrm>
            <a:off x="0" y="0"/>
            <a:ext cx="12188952" cy="228600"/>
            <a:chOff x="0" y="0"/>
            <a:chExt cx="12113581" cy="2286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0F22E3A-3424-BEBB-F249-49EB8DCFB579}"/>
                </a:ext>
              </a:extLst>
            </p:cNvPr>
            <p:cNvSpPr/>
            <p:nvPr/>
          </p:nvSpPr>
          <p:spPr>
            <a:xfrm>
              <a:off x="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5FC6007-A336-ABF7-92C5-BE55C710FCD8}"/>
                </a:ext>
              </a:extLst>
            </p:cNvPr>
            <p:cNvSpPr/>
            <p:nvPr/>
          </p:nvSpPr>
          <p:spPr>
            <a:xfrm>
              <a:off x="230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E9F7B8-C97C-BD6B-F43E-EB4E25FCC816}"/>
                </a:ext>
              </a:extLst>
            </p:cNvPr>
            <p:cNvSpPr/>
            <p:nvPr/>
          </p:nvSpPr>
          <p:spPr>
            <a:xfrm>
              <a:off x="452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ED7BD7E-162B-5B8D-0E17-36789B8F5A9E}"/>
                </a:ext>
              </a:extLst>
            </p:cNvPr>
            <p:cNvSpPr/>
            <p:nvPr/>
          </p:nvSpPr>
          <p:spPr>
            <a:xfrm>
              <a:off x="683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68C6649-72EE-9325-0DBD-CB333D7C6183}"/>
                </a:ext>
              </a:extLst>
            </p:cNvPr>
            <p:cNvSpPr/>
            <p:nvPr/>
          </p:nvSpPr>
          <p:spPr>
            <a:xfrm>
              <a:off x="912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DCCF1D7-8926-94A1-7F10-1120326705A1}"/>
                </a:ext>
              </a:extLst>
            </p:cNvPr>
            <p:cNvSpPr/>
            <p:nvPr/>
          </p:nvSpPr>
          <p:spPr>
            <a:xfrm>
              <a:off x="1140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7019298-0B11-EC8B-E909-1A0F77DA0625}"/>
                </a:ext>
              </a:extLst>
            </p:cNvPr>
            <p:cNvSpPr/>
            <p:nvPr/>
          </p:nvSpPr>
          <p:spPr>
            <a:xfrm>
              <a:off x="1369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A2AE779-2B00-71F4-64A8-2EEC137A8EAA}"/>
                </a:ext>
              </a:extLst>
            </p:cNvPr>
            <p:cNvSpPr/>
            <p:nvPr/>
          </p:nvSpPr>
          <p:spPr>
            <a:xfrm>
              <a:off x="1597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659AA15-FF0D-1551-548C-FE7705F95710}"/>
                </a:ext>
              </a:extLst>
            </p:cNvPr>
            <p:cNvSpPr/>
            <p:nvPr/>
          </p:nvSpPr>
          <p:spPr>
            <a:xfrm>
              <a:off x="18288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27D60E6-2AB6-3CAA-89E6-B390D7BE9E75}"/>
                </a:ext>
              </a:extLst>
            </p:cNvPr>
            <p:cNvSpPr/>
            <p:nvPr/>
          </p:nvSpPr>
          <p:spPr>
            <a:xfrm>
              <a:off x="20596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AFBD6FF-E809-7EEB-4D64-774F26D62068}"/>
                </a:ext>
              </a:extLst>
            </p:cNvPr>
            <p:cNvSpPr/>
            <p:nvPr/>
          </p:nvSpPr>
          <p:spPr>
            <a:xfrm>
              <a:off x="22815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0DE9789-5983-8A24-486D-301E83F219FE}"/>
                </a:ext>
              </a:extLst>
            </p:cNvPr>
            <p:cNvSpPr/>
            <p:nvPr/>
          </p:nvSpPr>
          <p:spPr>
            <a:xfrm>
              <a:off x="2512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348F7C1-67E1-211A-9449-95622981193E}"/>
                </a:ext>
              </a:extLst>
            </p:cNvPr>
            <p:cNvSpPr/>
            <p:nvPr/>
          </p:nvSpPr>
          <p:spPr>
            <a:xfrm>
              <a:off x="2740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8659588-86B7-06DE-48A2-00A82C4BB94B}"/>
                </a:ext>
              </a:extLst>
            </p:cNvPr>
            <p:cNvSpPr/>
            <p:nvPr/>
          </p:nvSpPr>
          <p:spPr>
            <a:xfrm>
              <a:off x="29695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15FBBA5-CDD7-3505-69D3-30E2FA3540C4}"/>
                </a:ext>
              </a:extLst>
            </p:cNvPr>
            <p:cNvSpPr/>
            <p:nvPr/>
          </p:nvSpPr>
          <p:spPr>
            <a:xfrm>
              <a:off x="31981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59D86283-32D1-C04E-8997-E7B98C68FE4B}"/>
                </a:ext>
              </a:extLst>
            </p:cNvPr>
            <p:cNvSpPr/>
            <p:nvPr/>
          </p:nvSpPr>
          <p:spPr>
            <a:xfrm>
              <a:off x="3426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D944FBD-14C6-9894-B77A-A5502EC58A80}"/>
                </a:ext>
              </a:extLst>
            </p:cNvPr>
            <p:cNvSpPr/>
            <p:nvPr/>
          </p:nvSpPr>
          <p:spPr>
            <a:xfrm>
              <a:off x="36576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E3C1FC8-5C2B-9F8E-D89A-E63446090640}"/>
                </a:ext>
              </a:extLst>
            </p:cNvPr>
            <p:cNvSpPr/>
            <p:nvPr/>
          </p:nvSpPr>
          <p:spPr>
            <a:xfrm>
              <a:off x="38884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0D13CB7-5DC5-A696-1BF6-FF5DA25A9824}"/>
                </a:ext>
              </a:extLst>
            </p:cNvPr>
            <p:cNvSpPr/>
            <p:nvPr/>
          </p:nvSpPr>
          <p:spPr>
            <a:xfrm>
              <a:off x="41103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59141C2-1B7E-8ECE-3A52-1437157C5676}"/>
                </a:ext>
              </a:extLst>
            </p:cNvPr>
            <p:cNvSpPr/>
            <p:nvPr/>
          </p:nvSpPr>
          <p:spPr>
            <a:xfrm>
              <a:off x="4341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4B1AC3-E6AB-D9E9-FE1D-969D62AA9BA6}"/>
                </a:ext>
              </a:extLst>
            </p:cNvPr>
            <p:cNvSpPr/>
            <p:nvPr/>
          </p:nvSpPr>
          <p:spPr>
            <a:xfrm>
              <a:off x="45697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BA4711C-69A5-E5D8-BBA9-0D6179EE32FC}"/>
                </a:ext>
              </a:extLst>
            </p:cNvPr>
            <p:cNvSpPr/>
            <p:nvPr/>
          </p:nvSpPr>
          <p:spPr>
            <a:xfrm>
              <a:off x="47983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1A425900-6A0D-D812-01FB-4E4B818B8113}"/>
                </a:ext>
              </a:extLst>
            </p:cNvPr>
            <p:cNvSpPr/>
            <p:nvPr/>
          </p:nvSpPr>
          <p:spPr>
            <a:xfrm>
              <a:off x="50269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D6CD118-768A-4350-5759-72E758450BDF}"/>
                </a:ext>
              </a:extLst>
            </p:cNvPr>
            <p:cNvSpPr/>
            <p:nvPr/>
          </p:nvSpPr>
          <p:spPr>
            <a:xfrm>
              <a:off x="5255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1E1FE57-AE5D-9EE9-B9D3-2DF74A6CD0A8}"/>
                </a:ext>
              </a:extLst>
            </p:cNvPr>
            <p:cNvSpPr/>
            <p:nvPr/>
          </p:nvSpPr>
          <p:spPr>
            <a:xfrm>
              <a:off x="54864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20C10DAC-21F6-EB72-5A87-4C5C0AF4FBD2}"/>
                </a:ext>
              </a:extLst>
            </p:cNvPr>
            <p:cNvSpPr/>
            <p:nvPr/>
          </p:nvSpPr>
          <p:spPr>
            <a:xfrm>
              <a:off x="57172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1AB175A-81A8-2BAD-28E7-BB3BE702D823}"/>
                </a:ext>
              </a:extLst>
            </p:cNvPr>
            <p:cNvSpPr/>
            <p:nvPr/>
          </p:nvSpPr>
          <p:spPr>
            <a:xfrm>
              <a:off x="59391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EA298B1-0F5D-8321-1315-AC1D7BBD325B}"/>
                </a:ext>
              </a:extLst>
            </p:cNvPr>
            <p:cNvSpPr/>
            <p:nvPr/>
          </p:nvSpPr>
          <p:spPr>
            <a:xfrm>
              <a:off x="6169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AAABEE6C-40DE-E9BA-D046-9A8D5DA59C31}"/>
                </a:ext>
              </a:extLst>
            </p:cNvPr>
            <p:cNvSpPr/>
            <p:nvPr/>
          </p:nvSpPr>
          <p:spPr>
            <a:xfrm>
              <a:off x="6398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9A4C733-69E5-D135-4267-7AA424B40984}"/>
                </a:ext>
              </a:extLst>
            </p:cNvPr>
            <p:cNvSpPr/>
            <p:nvPr/>
          </p:nvSpPr>
          <p:spPr>
            <a:xfrm>
              <a:off x="6627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26905B7-3602-FB13-AA1E-CB95F2100337}"/>
                </a:ext>
              </a:extLst>
            </p:cNvPr>
            <p:cNvSpPr/>
            <p:nvPr/>
          </p:nvSpPr>
          <p:spPr>
            <a:xfrm>
              <a:off x="6855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94F5A45-35D4-65E3-D066-CF730F32445E}"/>
                </a:ext>
              </a:extLst>
            </p:cNvPr>
            <p:cNvSpPr/>
            <p:nvPr/>
          </p:nvSpPr>
          <p:spPr>
            <a:xfrm>
              <a:off x="7084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82ACABE-1512-25A3-1220-5098682D8DF5}"/>
                </a:ext>
              </a:extLst>
            </p:cNvPr>
            <p:cNvSpPr/>
            <p:nvPr/>
          </p:nvSpPr>
          <p:spPr>
            <a:xfrm>
              <a:off x="73152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C31B46FF-18A4-1E72-83C1-4ECE9C6BBA68}"/>
                </a:ext>
              </a:extLst>
            </p:cNvPr>
            <p:cNvSpPr/>
            <p:nvPr/>
          </p:nvSpPr>
          <p:spPr>
            <a:xfrm>
              <a:off x="75460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5FBC4F1-7CE9-75A1-B8B1-96AD79800EC4}"/>
                </a:ext>
              </a:extLst>
            </p:cNvPr>
            <p:cNvSpPr/>
            <p:nvPr/>
          </p:nvSpPr>
          <p:spPr>
            <a:xfrm>
              <a:off x="77679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3B8D630C-52FA-D070-772D-96D0C0F02E04}"/>
                </a:ext>
              </a:extLst>
            </p:cNvPr>
            <p:cNvSpPr/>
            <p:nvPr/>
          </p:nvSpPr>
          <p:spPr>
            <a:xfrm>
              <a:off x="7998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431342D-AA61-9ABF-13F1-13AAEC7C64F3}"/>
                </a:ext>
              </a:extLst>
            </p:cNvPr>
            <p:cNvSpPr/>
            <p:nvPr/>
          </p:nvSpPr>
          <p:spPr>
            <a:xfrm>
              <a:off x="82273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B9618AE-8EC8-F4FB-9E78-02ED857F7F90}"/>
                </a:ext>
              </a:extLst>
            </p:cNvPr>
            <p:cNvSpPr/>
            <p:nvPr/>
          </p:nvSpPr>
          <p:spPr>
            <a:xfrm>
              <a:off x="84559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C5E82CB-BA77-CE09-29A9-396C47D3821A}"/>
                </a:ext>
              </a:extLst>
            </p:cNvPr>
            <p:cNvSpPr/>
            <p:nvPr/>
          </p:nvSpPr>
          <p:spPr>
            <a:xfrm>
              <a:off x="86845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726B860-A1AC-D93D-4923-D6329D8144A8}"/>
                </a:ext>
              </a:extLst>
            </p:cNvPr>
            <p:cNvSpPr/>
            <p:nvPr/>
          </p:nvSpPr>
          <p:spPr>
            <a:xfrm>
              <a:off x="8913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09F8DF4F-2022-1013-0696-4F4AB83B9AFB}"/>
                </a:ext>
              </a:extLst>
            </p:cNvPr>
            <p:cNvSpPr/>
            <p:nvPr/>
          </p:nvSpPr>
          <p:spPr>
            <a:xfrm>
              <a:off x="91440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5A2FF12F-F597-B0E4-38A0-C8DE578480D4}"/>
                </a:ext>
              </a:extLst>
            </p:cNvPr>
            <p:cNvSpPr/>
            <p:nvPr/>
          </p:nvSpPr>
          <p:spPr>
            <a:xfrm>
              <a:off x="9374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B6E49DBE-360D-3DF3-1F00-957C6FD45BAD}"/>
                </a:ext>
              </a:extLst>
            </p:cNvPr>
            <p:cNvSpPr/>
            <p:nvPr/>
          </p:nvSpPr>
          <p:spPr>
            <a:xfrm>
              <a:off x="9596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F4DEB5D9-1DD7-59D2-859C-07830B8A5E13}"/>
                </a:ext>
              </a:extLst>
            </p:cNvPr>
            <p:cNvSpPr/>
            <p:nvPr/>
          </p:nvSpPr>
          <p:spPr>
            <a:xfrm>
              <a:off x="9827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5A57D7F-0DAB-E308-9D6A-0CF7177BD113}"/>
                </a:ext>
              </a:extLst>
            </p:cNvPr>
            <p:cNvSpPr/>
            <p:nvPr/>
          </p:nvSpPr>
          <p:spPr>
            <a:xfrm>
              <a:off x="10056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022041EB-702A-8C72-EBF6-DF14258A2750}"/>
                </a:ext>
              </a:extLst>
            </p:cNvPr>
            <p:cNvSpPr/>
            <p:nvPr/>
          </p:nvSpPr>
          <p:spPr>
            <a:xfrm>
              <a:off x="10284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9A5794F-7BDB-02F3-3875-497939E95CAC}"/>
                </a:ext>
              </a:extLst>
            </p:cNvPr>
            <p:cNvSpPr/>
            <p:nvPr/>
          </p:nvSpPr>
          <p:spPr>
            <a:xfrm>
              <a:off x="10513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C13A80E8-FE51-FBDD-D3C9-25E20FE4CD12}"/>
                </a:ext>
              </a:extLst>
            </p:cNvPr>
            <p:cNvSpPr/>
            <p:nvPr/>
          </p:nvSpPr>
          <p:spPr>
            <a:xfrm>
              <a:off x="10741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6B0C834F-E3F8-593F-5716-673C4E83D04A}"/>
                </a:ext>
              </a:extLst>
            </p:cNvPr>
            <p:cNvSpPr/>
            <p:nvPr/>
          </p:nvSpPr>
          <p:spPr>
            <a:xfrm>
              <a:off x="10970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33023899-4B55-BED2-ED99-BF8BA5EDF8D7}"/>
                </a:ext>
              </a:extLst>
            </p:cNvPr>
            <p:cNvSpPr/>
            <p:nvPr/>
          </p:nvSpPr>
          <p:spPr>
            <a:xfrm>
              <a:off x="11199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04998BD-27B6-2EBA-CDD0-026F3B954BC6}"/>
                </a:ext>
              </a:extLst>
            </p:cNvPr>
            <p:cNvSpPr/>
            <p:nvPr/>
          </p:nvSpPr>
          <p:spPr>
            <a:xfrm>
              <a:off x="11427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BF97DC7-2F4B-DD13-7183-6F5A34D95E71}"/>
                </a:ext>
              </a:extLst>
            </p:cNvPr>
            <p:cNvSpPr/>
            <p:nvPr/>
          </p:nvSpPr>
          <p:spPr>
            <a:xfrm>
              <a:off x="11656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D15C5B82-8B68-F572-D556-A743AA55DD66}"/>
                </a:ext>
              </a:extLst>
            </p:cNvPr>
            <p:cNvSpPr/>
            <p:nvPr/>
          </p:nvSpPr>
          <p:spPr>
            <a:xfrm>
              <a:off x="11884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31E210E-EE76-9EF9-0FA5-821A25DD11AB}"/>
              </a:ext>
            </a:extLst>
          </p:cNvPr>
          <p:cNvCxnSpPr/>
          <p:nvPr userDrawn="1"/>
        </p:nvCxnSpPr>
        <p:spPr>
          <a:xfrm>
            <a:off x="6099048" y="1737360"/>
            <a:ext cx="0" cy="4434840"/>
          </a:xfrm>
          <a:prstGeom prst="line">
            <a:avLst/>
          </a:prstGeom>
          <a:ln w="12700">
            <a:solidFill>
              <a:srgbClr val="ABD1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>
            <a:extLst>
              <a:ext uri="{FF2B5EF4-FFF2-40B4-BE49-F238E27FC236}">
                <a16:creationId xmlns:a16="http://schemas.microsoft.com/office/drawing/2014/main" id="{7C93EE4B-E891-C427-DFAE-BDDCFFF88A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1440" y="5852160"/>
            <a:ext cx="1887515" cy="9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72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C5A98-42FA-80D7-B878-0EA7038E5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ABB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67FB47-5DA5-490C-A1CC-C4E7A6FA0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F49F-CA02-4646-A823-FA1F232E9435}" type="slidenum"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8109D3A-28C8-0865-A363-377ECA967DD8}"/>
              </a:ext>
            </a:extLst>
          </p:cNvPr>
          <p:cNvGrpSpPr/>
          <p:nvPr userDrawn="1"/>
        </p:nvGrpSpPr>
        <p:grpSpPr>
          <a:xfrm>
            <a:off x="0" y="0"/>
            <a:ext cx="12188952" cy="228600"/>
            <a:chOff x="0" y="0"/>
            <a:chExt cx="12113581" cy="228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77BEC52-2038-E159-8553-7106FE2C5821}"/>
                </a:ext>
              </a:extLst>
            </p:cNvPr>
            <p:cNvSpPr/>
            <p:nvPr/>
          </p:nvSpPr>
          <p:spPr>
            <a:xfrm>
              <a:off x="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F6802EA-E573-AD81-FEE1-2873A9DD4F6B}"/>
                </a:ext>
              </a:extLst>
            </p:cNvPr>
            <p:cNvSpPr/>
            <p:nvPr/>
          </p:nvSpPr>
          <p:spPr>
            <a:xfrm>
              <a:off x="230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E6AF3C5-887E-245D-292F-2E2F748CC48F}"/>
                </a:ext>
              </a:extLst>
            </p:cNvPr>
            <p:cNvSpPr/>
            <p:nvPr/>
          </p:nvSpPr>
          <p:spPr>
            <a:xfrm>
              <a:off x="452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F097634-E62D-9429-954F-0C11E1A1D18A}"/>
                </a:ext>
              </a:extLst>
            </p:cNvPr>
            <p:cNvSpPr/>
            <p:nvPr/>
          </p:nvSpPr>
          <p:spPr>
            <a:xfrm>
              <a:off x="683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4AEB216-D658-7FF2-AD9F-E203678E4538}"/>
                </a:ext>
              </a:extLst>
            </p:cNvPr>
            <p:cNvSpPr/>
            <p:nvPr/>
          </p:nvSpPr>
          <p:spPr>
            <a:xfrm>
              <a:off x="912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D45FFCD-0159-B9ED-7F22-58A587410E4F}"/>
                </a:ext>
              </a:extLst>
            </p:cNvPr>
            <p:cNvSpPr/>
            <p:nvPr/>
          </p:nvSpPr>
          <p:spPr>
            <a:xfrm>
              <a:off x="1140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7B94DB7-877B-FDB7-F6F4-77F65CA4B6F9}"/>
                </a:ext>
              </a:extLst>
            </p:cNvPr>
            <p:cNvSpPr/>
            <p:nvPr/>
          </p:nvSpPr>
          <p:spPr>
            <a:xfrm>
              <a:off x="1369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2484A72-441C-4B84-A194-6EFEF3A15826}"/>
                </a:ext>
              </a:extLst>
            </p:cNvPr>
            <p:cNvSpPr/>
            <p:nvPr/>
          </p:nvSpPr>
          <p:spPr>
            <a:xfrm>
              <a:off x="1597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1BB9E0-7387-7C81-5657-A31A61040B78}"/>
                </a:ext>
              </a:extLst>
            </p:cNvPr>
            <p:cNvSpPr/>
            <p:nvPr/>
          </p:nvSpPr>
          <p:spPr>
            <a:xfrm>
              <a:off x="18288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98ACAEE-BB90-96F7-C8B8-8583F2A41005}"/>
                </a:ext>
              </a:extLst>
            </p:cNvPr>
            <p:cNvSpPr/>
            <p:nvPr/>
          </p:nvSpPr>
          <p:spPr>
            <a:xfrm>
              <a:off x="20596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0CAE190-F51E-7BB7-53F9-3DAADEAE21CB}"/>
                </a:ext>
              </a:extLst>
            </p:cNvPr>
            <p:cNvSpPr/>
            <p:nvPr/>
          </p:nvSpPr>
          <p:spPr>
            <a:xfrm>
              <a:off x="22815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EF41B25-9454-E6ED-92EC-61E22EB73724}"/>
                </a:ext>
              </a:extLst>
            </p:cNvPr>
            <p:cNvSpPr/>
            <p:nvPr/>
          </p:nvSpPr>
          <p:spPr>
            <a:xfrm>
              <a:off x="2512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61B8F05-9BC5-7989-AE8F-E892B33C6B52}"/>
                </a:ext>
              </a:extLst>
            </p:cNvPr>
            <p:cNvSpPr/>
            <p:nvPr/>
          </p:nvSpPr>
          <p:spPr>
            <a:xfrm>
              <a:off x="2740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FC4592E-1E72-AC7B-4821-A2E43FEB40BF}"/>
                </a:ext>
              </a:extLst>
            </p:cNvPr>
            <p:cNvSpPr/>
            <p:nvPr/>
          </p:nvSpPr>
          <p:spPr>
            <a:xfrm>
              <a:off x="29695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21BE6FC-654D-962E-499C-054D8433230D}"/>
                </a:ext>
              </a:extLst>
            </p:cNvPr>
            <p:cNvSpPr/>
            <p:nvPr/>
          </p:nvSpPr>
          <p:spPr>
            <a:xfrm>
              <a:off x="31981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A7219EA-6364-9C6F-4762-3938197E9189}"/>
                </a:ext>
              </a:extLst>
            </p:cNvPr>
            <p:cNvSpPr/>
            <p:nvPr/>
          </p:nvSpPr>
          <p:spPr>
            <a:xfrm>
              <a:off x="3426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50F2C94-C1ED-4B7F-CDC9-5487D8172FB0}"/>
                </a:ext>
              </a:extLst>
            </p:cNvPr>
            <p:cNvSpPr/>
            <p:nvPr/>
          </p:nvSpPr>
          <p:spPr>
            <a:xfrm>
              <a:off x="36576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434F733-DD7F-B346-A7C0-BD58A013DFCB}"/>
                </a:ext>
              </a:extLst>
            </p:cNvPr>
            <p:cNvSpPr/>
            <p:nvPr/>
          </p:nvSpPr>
          <p:spPr>
            <a:xfrm>
              <a:off x="38884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1FAB28F-6A3F-0C27-BE93-EB7161C85BBE}"/>
                </a:ext>
              </a:extLst>
            </p:cNvPr>
            <p:cNvSpPr/>
            <p:nvPr/>
          </p:nvSpPr>
          <p:spPr>
            <a:xfrm>
              <a:off x="41103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CE492B2-A80E-0A51-1731-0E9269FFC8FF}"/>
                </a:ext>
              </a:extLst>
            </p:cNvPr>
            <p:cNvSpPr/>
            <p:nvPr/>
          </p:nvSpPr>
          <p:spPr>
            <a:xfrm>
              <a:off x="4341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2235666-D7D9-98C6-4884-18D265E284F8}"/>
                </a:ext>
              </a:extLst>
            </p:cNvPr>
            <p:cNvSpPr/>
            <p:nvPr/>
          </p:nvSpPr>
          <p:spPr>
            <a:xfrm>
              <a:off x="45697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E95FFCC-5859-B6AD-58E5-D79D53C4AC09}"/>
                </a:ext>
              </a:extLst>
            </p:cNvPr>
            <p:cNvSpPr/>
            <p:nvPr/>
          </p:nvSpPr>
          <p:spPr>
            <a:xfrm>
              <a:off x="47983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485D806-00F9-B5B5-A731-3FB278C8DA89}"/>
                </a:ext>
              </a:extLst>
            </p:cNvPr>
            <p:cNvSpPr/>
            <p:nvPr/>
          </p:nvSpPr>
          <p:spPr>
            <a:xfrm>
              <a:off x="50269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ECA26F9-6142-411A-C05A-F116DC286241}"/>
                </a:ext>
              </a:extLst>
            </p:cNvPr>
            <p:cNvSpPr/>
            <p:nvPr/>
          </p:nvSpPr>
          <p:spPr>
            <a:xfrm>
              <a:off x="5255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AEE29A73-1B40-9658-1693-6D03EA080DA7}"/>
                </a:ext>
              </a:extLst>
            </p:cNvPr>
            <p:cNvSpPr/>
            <p:nvPr/>
          </p:nvSpPr>
          <p:spPr>
            <a:xfrm>
              <a:off x="54864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66776135-5FF8-A3C4-763B-47D874BF46E2}"/>
                </a:ext>
              </a:extLst>
            </p:cNvPr>
            <p:cNvSpPr/>
            <p:nvPr/>
          </p:nvSpPr>
          <p:spPr>
            <a:xfrm>
              <a:off x="57172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853A2CE-71FD-4CC9-287D-BC9A7348C883}"/>
                </a:ext>
              </a:extLst>
            </p:cNvPr>
            <p:cNvSpPr/>
            <p:nvPr/>
          </p:nvSpPr>
          <p:spPr>
            <a:xfrm>
              <a:off x="59391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D0D454E-067C-E654-286C-B397AA5EBB6C}"/>
                </a:ext>
              </a:extLst>
            </p:cNvPr>
            <p:cNvSpPr/>
            <p:nvPr/>
          </p:nvSpPr>
          <p:spPr>
            <a:xfrm>
              <a:off x="6169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8C3E83A-2BCB-BEEE-C820-DD2243040927}"/>
                </a:ext>
              </a:extLst>
            </p:cNvPr>
            <p:cNvSpPr/>
            <p:nvPr/>
          </p:nvSpPr>
          <p:spPr>
            <a:xfrm>
              <a:off x="6398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600146B-DE9E-EF0F-3D15-9D32C8800A4D}"/>
                </a:ext>
              </a:extLst>
            </p:cNvPr>
            <p:cNvSpPr/>
            <p:nvPr/>
          </p:nvSpPr>
          <p:spPr>
            <a:xfrm>
              <a:off x="6627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89A0EEF8-DEF7-36D9-930B-A629CD17827A}"/>
                </a:ext>
              </a:extLst>
            </p:cNvPr>
            <p:cNvSpPr/>
            <p:nvPr/>
          </p:nvSpPr>
          <p:spPr>
            <a:xfrm>
              <a:off x="6855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AB74BBB-B687-B60D-65E0-8FEDEFC23BF9}"/>
                </a:ext>
              </a:extLst>
            </p:cNvPr>
            <p:cNvSpPr/>
            <p:nvPr/>
          </p:nvSpPr>
          <p:spPr>
            <a:xfrm>
              <a:off x="7084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8EE7CFEC-E3E1-A5F4-BA04-78200CE29B26}"/>
                </a:ext>
              </a:extLst>
            </p:cNvPr>
            <p:cNvSpPr/>
            <p:nvPr/>
          </p:nvSpPr>
          <p:spPr>
            <a:xfrm>
              <a:off x="73152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A5C9A2CA-2036-C4A7-869F-EDA9ED4503AC}"/>
                </a:ext>
              </a:extLst>
            </p:cNvPr>
            <p:cNvSpPr/>
            <p:nvPr/>
          </p:nvSpPr>
          <p:spPr>
            <a:xfrm>
              <a:off x="75460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754779C-8750-B24D-4110-A197C4C93314}"/>
                </a:ext>
              </a:extLst>
            </p:cNvPr>
            <p:cNvSpPr/>
            <p:nvPr/>
          </p:nvSpPr>
          <p:spPr>
            <a:xfrm>
              <a:off x="77679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76EFE9DB-BA1D-88FB-3CEE-0FFE1F0B0580}"/>
                </a:ext>
              </a:extLst>
            </p:cNvPr>
            <p:cNvSpPr/>
            <p:nvPr/>
          </p:nvSpPr>
          <p:spPr>
            <a:xfrm>
              <a:off x="7998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309463E-8172-E828-5B2E-6D6090FA39E7}"/>
                </a:ext>
              </a:extLst>
            </p:cNvPr>
            <p:cNvSpPr/>
            <p:nvPr/>
          </p:nvSpPr>
          <p:spPr>
            <a:xfrm>
              <a:off x="82273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C3D50D19-94F5-25F3-E0B3-AD029E1C9658}"/>
                </a:ext>
              </a:extLst>
            </p:cNvPr>
            <p:cNvSpPr/>
            <p:nvPr/>
          </p:nvSpPr>
          <p:spPr>
            <a:xfrm>
              <a:off x="84559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4E69DFCF-A8B3-5741-03C8-E4E38CD49B68}"/>
                </a:ext>
              </a:extLst>
            </p:cNvPr>
            <p:cNvSpPr/>
            <p:nvPr/>
          </p:nvSpPr>
          <p:spPr>
            <a:xfrm>
              <a:off x="86845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5E95862-3E29-6EA4-59BD-9D7C331F4DE6}"/>
                </a:ext>
              </a:extLst>
            </p:cNvPr>
            <p:cNvSpPr/>
            <p:nvPr/>
          </p:nvSpPr>
          <p:spPr>
            <a:xfrm>
              <a:off x="8913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8B776ED-A018-1F30-0F9B-B572EAA886CA}"/>
                </a:ext>
              </a:extLst>
            </p:cNvPr>
            <p:cNvSpPr/>
            <p:nvPr/>
          </p:nvSpPr>
          <p:spPr>
            <a:xfrm>
              <a:off x="91440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0A8009C-3338-F271-B028-8CD778FCCEAC}"/>
                </a:ext>
              </a:extLst>
            </p:cNvPr>
            <p:cNvSpPr/>
            <p:nvPr/>
          </p:nvSpPr>
          <p:spPr>
            <a:xfrm>
              <a:off x="9374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CC9574B2-B789-3205-C1EF-DDB205A6780A}"/>
                </a:ext>
              </a:extLst>
            </p:cNvPr>
            <p:cNvSpPr/>
            <p:nvPr/>
          </p:nvSpPr>
          <p:spPr>
            <a:xfrm>
              <a:off x="9596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5FE373B1-D903-8E90-B7A7-7192E4D874FE}"/>
                </a:ext>
              </a:extLst>
            </p:cNvPr>
            <p:cNvSpPr/>
            <p:nvPr/>
          </p:nvSpPr>
          <p:spPr>
            <a:xfrm>
              <a:off x="9827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27235C4D-60C7-9150-935A-6FA014DF3DD1}"/>
                </a:ext>
              </a:extLst>
            </p:cNvPr>
            <p:cNvSpPr/>
            <p:nvPr/>
          </p:nvSpPr>
          <p:spPr>
            <a:xfrm>
              <a:off x="10056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9EA97525-23B8-C4A5-9A90-81D25DCFD0AA}"/>
                </a:ext>
              </a:extLst>
            </p:cNvPr>
            <p:cNvSpPr/>
            <p:nvPr/>
          </p:nvSpPr>
          <p:spPr>
            <a:xfrm>
              <a:off x="10284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CE2E12F-270E-1969-1B4F-5AD1127E68CB}"/>
                </a:ext>
              </a:extLst>
            </p:cNvPr>
            <p:cNvSpPr/>
            <p:nvPr/>
          </p:nvSpPr>
          <p:spPr>
            <a:xfrm>
              <a:off x="10513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EA81D013-DD9C-2C8D-4C83-2CD161A61D00}"/>
                </a:ext>
              </a:extLst>
            </p:cNvPr>
            <p:cNvSpPr/>
            <p:nvPr/>
          </p:nvSpPr>
          <p:spPr>
            <a:xfrm>
              <a:off x="10741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CF98E1B5-A612-4050-6806-98BED7393C7D}"/>
                </a:ext>
              </a:extLst>
            </p:cNvPr>
            <p:cNvSpPr/>
            <p:nvPr/>
          </p:nvSpPr>
          <p:spPr>
            <a:xfrm>
              <a:off x="10970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AAC33B9-31B0-C937-C425-0D0945162F69}"/>
                </a:ext>
              </a:extLst>
            </p:cNvPr>
            <p:cNvSpPr/>
            <p:nvPr/>
          </p:nvSpPr>
          <p:spPr>
            <a:xfrm>
              <a:off x="11199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4C72F53A-A92A-F07F-960D-CA346F790337}"/>
                </a:ext>
              </a:extLst>
            </p:cNvPr>
            <p:cNvSpPr/>
            <p:nvPr/>
          </p:nvSpPr>
          <p:spPr>
            <a:xfrm>
              <a:off x="11427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78EDD50-1439-3804-2051-F6F974FCD515}"/>
                </a:ext>
              </a:extLst>
            </p:cNvPr>
            <p:cNvSpPr/>
            <p:nvPr/>
          </p:nvSpPr>
          <p:spPr>
            <a:xfrm>
              <a:off x="11656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E866310-3CE4-BCA5-5335-01418E432DE3}"/>
                </a:ext>
              </a:extLst>
            </p:cNvPr>
            <p:cNvSpPr/>
            <p:nvPr/>
          </p:nvSpPr>
          <p:spPr>
            <a:xfrm>
              <a:off x="11884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67E6A03B-5F70-AC24-CAF5-983B189B56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1440" y="5852160"/>
            <a:ext cx="1887515" cy="9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138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9C0A78-BEB0-FBB0-6920-08CB9ACBA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F49F-CA02-4646-A823-FA1F232E9435}" type="slidenum">
              <a:t>‹#›</a:t>
            </a:fld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751CFCD-9939-7E49-BF0A-3FAECB7F818B}"/>
              </a:ext>
            </a:extLst>
          </p:cNvPr>
          <p:cNvGrpSpPr/>
          <p:nvPr userDrawn="1"/>
        </p:nvGrpSpPr>
        <p:grpSpPr>
          <a:xfrm>
            <a:off x="0" y="0"/>
            <a:ext cx="12188952" cy="228600"/>
            <a:chOff x="0" y="0"/>
            <a:chExt cx="12113581" cy="228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85EF5FD-5650-37F9-326C-2E5A59F606B9}"/>
                </a:ext>
              </a:extLst>
            </p:cNvPr>
            <p:cNvSpPr/>
            <p:nvPr/>
          </p:nvSpPr>
          <p:spPr>
            <a:xfrm>
              <a:off x="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3D8D0A8-B5BF-094A-D3AD-FCD01A0AC57D}"/>
                </a:ext>
              </a:extLst>
            </p:cNvPr>
            <p:cNvSpPr/>
            <p:nvPr/>
          </p:nvSpPr>
          <p:spPr>
            <a:xfrm>
              <a:off x="230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CFC4FF4-BD1F-11F8-FCD0-3ED007CB4869}"/>
                </a:ext>
              </a:extLst>
            </p:cNvPr>
            <p:cNvSpPr/>
            <p:nvPr/>
          </p:nvSpPr>
          <p:spPr>
            <a:xfrm>
              <a:off x="452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48C8CA8-F0FE-6CE5-2A80-3C11B56F7F19}"/>
                </a:ext>
              </a:extLst>
            </p:cNvPr>
            <p:cNvSpPr/>
            <p:nvPr/>
          </p:nvSpPr>
          <p:spPr>
            <a:xfrm>
              <a:off x="683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15E25EB-BC90-6844-914C-2BF62852096C}"/>
                </a:ext>
              </a:extLst>
            </p:cNvPr>
            <p:cNvSpPr/>
            <p:nvPr/>
          </p:nvSpPr>
          <p:spPr>
            <a:xfrm>
              <a:off x="912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DF6F20F-D382-736A-5865-E548E62D0C4A}"/>
                </a:ext>
              </a:extLst>
            </p:cNvPr>
            <p:cNvSpPr/>
            <p:nvPr/>
          </p:nvSpPr>
          <p:spPr>
            <a:xfrm>
              <a:off x="1140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3C7B623-B20C-8193-81F3-F58E071F7B52}"/>
                </a:ext>
              </a:extLst>
            </p:cNvPr>
            <p:cNvSpPr/>
            <p:nvPr/>
          </p:nvSpPr>
          <p:spPr>
            <a:xfrm>
              <a:off x="1369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3DE9E06-E78D-9FD9-0485-1A72E1D30C19}"/>
                </a:ext>
              </a:extLst>
            </p:cNvPr>
            <p:cNvSpPr/>
            <p:nvPr/>
          </p:nvSpPr>
          <p:spPr>
            <a:xfrm>
              <a:off x="1597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007C292-D525-A566-FBA4-C1662F45FB6D}"/>
                </a:ext>
              </a:extLst>
            </p:cNvPr>
            <p:cNvSpPr/>
            <p:nvPr/>
          </p:nvSpPr>
          <p:spPr>
            <a:xfrm>
              <a:off x="18288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747617D-0A26-59F4-0BCB-459E5DDBAD93}"/>
                </a:ext>
              </a:extLst>
            </p:cNvPr>
            <p:cNvSpPr/>
            <p:nvPr/>
          </p:nvSpPr>
          <p:spPr>
            <a:xfrm>
              <a:off x="20596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44A621C-D93F-15FA-EDEC-EA9CD7DCFA92}"/>
                </a:ext>
              </a:extLst>
            </p:cNvPr>
            <p:cNvSpPr/>
            <p:nvPr/>
          </p:nvSpPr>
          <p:spPr>
            <a:xfrm>
              <a:off x="22815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B6FFB13-E50A-C0A9-9728-80C766508389}"/>
                </a:ext>
              </a:extLst>
            </p:cNvPr>
            <p:cNvSpPr/>
            <p:nvPr/>
          </p:nvSpPr>
          <p:spPr>
            <a:xfrm>
              <a:off x="2512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50EFF3E-AAE0-9020-52CA-6B5FFE11EAFC}"/>
                </a:ext>
              </a:extLst>
            </p:cNvPr>
            <p:cNvSpPr/>
            <p:nvPr/>
          </p:nvSpPr>
          <p:spPr>
            <a:xfrm>
              <a:off x="2740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4B9D92F-F106-AF16-8DB8-443F4655BD40}"/>
                </a:ext>
              </a:extLst>
            </p:cNvPr>
            <p:cNvSpPr/>
            <p:nvPr/>
          </p:nvSpPr>
          <p:spPr>
            <a:xfrm>
              <a:off x="29695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94F4E49-86B8-A2EB-E12D-69768131543B}"/>
                </a:ext>
              </a:extLst>
            </p:cNvPr>
            <p:cNvSpPr/>
            <p:nvPr/>
          </p:nvSpPr>
          <p:spPr>
            <a:xfrm>
              <a:off x="31981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17175A0-7D2E-E167-B2A0-2AE8F55C4EBA}"/>
                </a:ext>
              </a:extLst>
            </p:cNvPr>
            <p:cNvSpPr/>
            <p:nvPr/>
          </p:nvSpPr>
          <p:spPr>
            <a:xfrm>
              <a:off x="3426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04D62F1-A92C-6817-43BE-707165BC8FE4}"/>
                </a:ext>
              </a:extLst>
            </p:cNvPr>
            <p:cNvSpPr/>
            <p:nvPr/>
          </p:nvSpPr>
          <p:spPr>
            <a:xfrm>
              <a:off x="36576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3FE54DE-8C75-216A-E360-73159D07E531}"/>
                </a:ext>
              </a:extLst>
            </p:cNvPr>
            <p:cNvSpPr/>
            <p:nvPr/>
          </p:nvSpPr>
          <p:spPr>
            <a:xfrm>
              <a:off x="38884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ED9E38E-A87C-4D1D-D096-A8706D293CD7}"/>
                </a:ext>
              </a:extLst>
            </p:cNvPr>
            <p:cNvSpPr/>
            <p:nvPr/>
          </p:nvSpPr>
          <p:spPr>
            <a:xfrm>
              <a:off x="41103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E644044-A870-40A2-87A7-D140A409EFF4}"/>
                </a:ext>
              </a:extLst>
            </p:cNvPr>
            <p:cNvSpPr/>
            <p:nvPr/>
          </p:nvSpPr>
          <p:spPr>
            <a:xfrm>
              <a:off x="4341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4ED0986-0738-7BEA-08A1-236DF6FB95A3}"/>
                </a:ext>
              </a:extLst>
            </p:cNvPr>
            <p:cNvSpPr/>
            <p:nvPr/>
          </p:nvSpPr>
          <p:spPr>
            <a:xfrm>
              <a:off x="45697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FCE2248-1264-867E-437E-4CFCA14B0DBF}"/>
                </a:ext>
              </a:extLst>
            </p:cNvPr>
            <p:cNvSpPr/>
            <p:nvPr/>
          </p:nvSpPr>
          <p:spPr>
            <a:xfrm>
              <a:off x="47983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B06E8F9-EE04-E00A-D0F2-BC3DE556FE58}"/>
                </a:ext>
              </a:extLst>
            </p:cNvPr>
            <p:cNvSpPr/>
            <p:nvPr/>
          </p:nvSpPr>
          <p:spPr>
            <a:xfrm>
              <a:off x="50269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59989D3-3148-743B-20D9-36C753907426}"/>
                </a:ext>
              </a:extLst>
            </p:cNvPr>
            <p:cNvSpPr/>
            <p:nvPr/>
          </p:nvSpPr>
          <p:spPr>
            <a:xfrm>
              <a:off x="5255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954EAC0-8A0A-4DEE-D6A0-FAA152CADC16}"/>
                </a:ext>
              </a:extLst>
            </p:cNvPr>
            <p:cNvSpPr/>
            <p:nvPr/>
          </p:nvSpPr>
          <p:spPr>
            <a:xfrm>
              <a:off x="54864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7704A1C-A324-92A7-379D-3231863CB6C1}"/>
                </a:ext>
              </a:extLst>
            </p:cNvPr>
            <p:cNvSpPr/>
            <p:nvPr/>
          </p:nvSpPr>
          <p:spPr>
            <a:xfrm>
              <a:off x="57172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92B3553E-16CE-57FF-DBF9-18422D89DE6D}"/>
                </a:ext>
              </a:extLst>
            </p:cNvPr>
            <p:cNvSpPr/>
            <p:nvPr/>
          </p:nvSpPr>
          <p:spPr>
            <a:xfrm>
              <a:off x="59391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AD17F93-E672-629F-077E-37E998E720A2}"/>
                </a:ext>
              </a:extLst>
            </p:cNvPr>
            <p:cNvSpPr/>
            <p:nvPr/>
          </p:nvSpPr>
          <p:spPr>
            <a:xfrm>
              <a:off x="6169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E3A0705-98C2-CA5A-23E5-08F55E11EBC9}"/>
                </a:ext>
              </a:extLst>
            </p:cNvPr>
            <p:cNvSpPr/>
            <p:nvPr/>
          </p:nvSpPr>
          <p:spPr>
            <a:xfrm>
              <a:off x="6398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AF8B6263-DDA3-E7CB-01D1-DC0483357019}"/>
                </a:ext>
              </a:extLst>
            </p:cNvPr>
            <p:cNvSpPr/>
            <p:nvPr/>
          </p:nvSpPr>
          <p:spPr>
            <a:xfrm>
              <a:off x="6627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AD7722B0-3A5C-8353-CFD4-A70717DAFEE7}"/>
                </a:ext>
              </a:extLst>
            </p:cNvPr>
            <p:cNvSpPr/>
            <p:nvPr/>
          </p:nvSpPr>
          <p:spPr>
            <a:xfrm>
              <a:off x="6855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7065FED-D416-144F-616B-D5E821238743}"/>
                </a:ext>
              </a:extLst>
            </p:cNvPr>
            <p:cNvSpPr/>
            <p:nvPr/>
          </p:nvSpPr>
          <p:spPr>
            <a:xfrm>
              <a:off x="7084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7E1603EE-9F1E-4AB7-125F-FFA1F979E215}"/>
                </a:ext>
              </a:extLst>
            </p:cNvPr>
            <p:cNvSpPr/>
            <p:nvPr/>
          </p:nvSpPr>
          <p:spPr>
            <a:xfrm>
              <a:off x="73152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B1D1D0BD-D9D7-ED4F-2F59-A37C3B57F761}"/>
                </a:ext>
              </a:extLst>
            </p:cNvPr>
            <p:cNvSpPr/>
            <p:nvPr/>
          </p:nvSpPr>
          <p:spPr>
            <a:xfrm>
              <a:off x="75460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EB0125B-9F5A-7B80-DD83-9B95B1E58195}"/>
                </a:ext>
              </a:extLst>
            </p:cNvPr>
            <p:cNvSpPr/>
            <p:nvPr/>
          </p:nvSpPr>
          <p:spPr>
            <a:xfrm>
              <a:off x="77679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669C1A61-016D-1227-C99A-74C22A788F81}"/>
                </a:ext>
              </a:extLst>
            </p:cNvPr>
            <p:cNvSpPr/>
            <p:nvPr/>
          </p:nvSpPr>
          <p:spPr>
            <a:xfrm>
              <a:off x="7998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41EF540-155D-C77F-1DA7-2CC0A7B8A5DF}"/>
                </a:ext>
              </a:extLst>
            </p:cNvPr>
            <p:cNvSpPr/>
            <p:nvPr/>
          </p:nvSpPr>
          <p:spPr>
            <a:xfrm>
              <a:off x="82273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285343D2-B681-6421-A064-80B216E16A74}"/>
                </a:ext>
              </a:extLst>
            </p:cNvPr>
            <p:cNvSpPr/>
            <p:nvPr/>
          </p:nvSpPr>
          <p:spPr>
            <a:xfrm>
              <a:off x="84559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E3B9C73B-41A6-8704-CF8A-20C8D3F7C98E}"/>
                </a:ext>
              </a:extLst>
            </p:cNvPr>
            <p:cNvSpPr/>
            <p:nvPr/>
          </p:nvSpPr>
          <p:spPr>
            <a:xfrm>
              <a:off x="86845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2E5BDD7-4370-36F0-EE36-5CCA2EFC8BEE}"/>
                </a:ext>
              </a:extLst>
            </p:cNvPr>
            <p:cNvSpPr/>
            <p:nvPr/>
          </p:nvSpPr>
          <p:spPr>
            <a:xfrm>
              <a:off x="8913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AA6DCF2-AED7-8A81-6889-CD6B9ADF8045}"/>
                </a:ext>
              </a:extLst>
            </p:cNvPr>
            <p:cNvSpPr/>
            <p:nvPr/>
          </p:nvSpPr>
          <p:spPr>
            <a:xfrm>
              <a:off x="91440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57DBBE49-CC05-4125-3755-545B9EFF2A99}"/>
                </a:ext>
              </a:extLst>
            </p:cNvPr>
            <p:cNvSpPr/>
            <p:nvPr/>
          </p:nvSpPr>
          <p:spPr>
            <a:xfrm>
              <a:off x="9374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3AF6628-8AAA-7F95-0FAC-3FB0D9CF3439}"/>
                </a:ext>
              </a:extLst>
            </p:cNvPr>
            <p:cNvSpPr/>
            <p:nvPr/>
          </p:nvSpPr>
          <p:spPr>
            <a:xfrm>
              <a:off x="9596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EFE239C7-0BF8-C247-9FFA-D98E2208063F}"/>
                </a:ext>
              </a:extLst>
            </p:cNvPr>
            <p:cNvSpPr/>
            <p:nvPr/>
          </p:nvSpPr>
          <p:spPr>
            <a:xfrm>
              <a:off x="9827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0A4640D0-233B-6001-26C3-5490A8419782}"/>
                </a:ext>
              </a:extLst>
            </p:cNvPr>
            <p:cNvSpPr/>
            <p:nvPr/>
          </p:nvSpPr>
          <p:spPr>
            <a:xfrm>
              <a:off x="10056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91CE6CC-800F-E7A3-8E76-D3240D0D6B58}"/>
                </a:ext>
              </a:extLst>
            </p:cNvPr>
            <p:cNvSpPr/>
            <p:nvPr/>
          </p:nvSpPr>
          <p:spPr>
            <a:xfrm>
              <a:off x="10284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580E0D16-DBE5-69F0-98F1-B351D23855D6}"/>
                </a:ext>
              </a:extLst>
            </p:cNvPr>
            <p:cNvSpPr/>
            <p:nvPr/>
          </p:nvSpPr>
          <p:spPr>
            <a:xfrm>
              <a:off x="10513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E103869-1A1B-C8ED-1837-01FD6F74CBC8}"/>
                </a:ext>
              </a:extLst>
            </p:cNvPr>
            <p:cNvSpPr/>
            <p:nvPr/>
          </p:nvSpPr>
          <p:spPr>
            <a:xfrm>
              <a:off x="10741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DE722225-4347-DFC0-E603-95A8B81FC4A9}"/>
                </a:ext>
              </a:extLst>
            </p:cNvPr>
            <p:cNvSpPr/>
            <p:nvPr/>
          </p:nvSpPr>
          <p:spPr>
            <a:xfrm>
              <a:off x="10970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0D12730D-EFED-0879-7FFE-92F8193A0175}"/>
                </a:ext>
              </a:extLst>
            </p:cNvPr>
            <p:cNvSpPr/>
            <p:nvPr/>
          </p:nvSpPr>
          <p:spPr>
            <a:xfrm>
              <a:off x="11199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EE08811-D8FE-2E93-C065-68214C6CF7F3}"/>
                </a:ext>
              </a:extLst>
            </p:cNvPr>
            <p:cNvSpPr/>
            <p:nvPr/>
          </p:nvSpPr>
          <p:spPr>
            <a:xfrm>
              <a:off x="11427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253589BB-207D-200C-2B9B-0F071745A07A}"/>
                </a:ext>
              </a:extLst>
            </p:cNvPr>
            <p:cNvSpPr/>
            <p:nvPr/>
          </p:nvSpPr>
          <p:spPr>
            <a:xfrm>
              <a:off x="11656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984BA76B-E7E5-E773-7508-3184BDEAA41D}"/>
                </a:ext>
              </a:extLst>
            </p:cNvPr>
            <p:cNvSpPr/>
            <p:nvPr/>
          </p:nvSpPr>
          <p:spPr>
            <a:xfrm>
              <a:off x="11884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Graphic 1">
            <a:extLst>
              <a:ext uri="{FF2B5EF4-FFF2-40B4-BE49-F238E27FC236}">
                <a16:creationId xmlns:a16="http://schemas.microsoft.com/office/drawing/2014/main" id="{D7EC40F2-A538-99F9-FE51-8FA2353B55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1440" y="5852160"/>
            <a:ext cx="1887515" cy="9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139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4BED4-99EE-D5D3-82BF-F0737E53F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ABB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B1011-4DA9-3F1D-986C-7AC4C1F76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E1AC13-2411-C312-CD8D-2F81D84094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68AB6-D6A1-B059-9DD2-37DCEBE01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F49F-CA02-4646-A823-FA1F232E9435}" type="slidenum"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7252F02-5072-31DC-381D-962730EBCF40}"/>
              </a:ext>
            </a:extLst>
          </p:cNvPr>
          <p:cNvGrpSpPr/>
          <p:nvPr userDrawn="1"/>
        </p:nvGrpSpPr>
        <p:grpSpPr>
          <a:xfrm>
            <a:off x="0" y="0"/>
            <a:ext cx="12188952" cy="228600"/>
            <a:chOff x="0" y="0"/>
            <a:chExt cx="12113581" cy="2286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627A737-C1BE-3F7C-AAE5-FA205FB450D2}"/>
                </a:ext>
              </a:extLst>
            </p:cNvPr>
            <p:cNvSpPr/>
            <p:nvPr/>
          </p:nvSpPr>
          <p:spPr>
            <a:xfrm>
              <a:off x="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2C015BD-DF87-ACE6-E791-589ED2D049D4}"/>
                </a:ext>
              </a:extLst>
            </p:cNvPr>
            <p:cNvSpPr/>
            <p:nvPr/>
          </p:nvSpPr>
          <p:spPr>
            <a:xfrm>
              <a:off x="230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76D8B5C-4296-30E6-9615-CFC5678DDB8C}"/>
                </a:ext>
              </a:extLst>
            </p:cNvPr>
            <p:cNvSpPr/>
            <p:nvPr/>
          </p:nvSpPr>
          <p:spPr>
            <a:xfrm>
              <a:off x="452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C8CECAD-202F-4168-A391-D2869DF36F0D}"/>
                </a:ext>
              </a:extLst>
            </p:cNvPr>
            <p:cNvSpPr/>
            <p:nvPr/>
          </p:nvSpPr>
          <p:spPr>
            <a:xfrm>
              <a:off x="683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4C58D62-3451-A954-C454-6B7F9F01A040}"/>
                </a:ext>
              </a:extLst>
            </p:cNvPr>
            <p:cNvSpPr/>
            <p:nvPr/>
          </p:nvSpPr>
          <p:spPr>
            <a:xfrm>
              <a:off x="912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A766EAD-B05A-5365-F36F-1BA0EDE2BFF6}"/>
                </a:ext>
              </a:extLst>
            </p:cNvPr>
            <p:cNvSpPr/>
            <p:nvPr/>
          </p:nvSpPr>
          <p:spPr>
            <a:xfrm>
              <a:off x="1140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02F8677-1B22-7CC7-C6A7-BF1C78E5B5AF}"/>
                </a:ext>
              </a:extLst>
            </p:cNvPr>
            <p:cNvSpPr/>
            <p:nvPr/>
          </p:nvSpPr>
          <p:spPr>
            <a:xfrm>
              <a:off x="1369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BA58A48-7AE3-0923-2E82-42B1684D250A}"/>
                </a:ext>
              </a:extLst>
            </p:cNvPr>
            <p:cNvSpPr/>
            <p:nvPr/>
          </p:nvSpPr>
          <p:spPr>
            <a:xfrm>
              <a:off x="1597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0556EE-9E8C-CD92-7F98-3C24076D8119}"/>
                </a:ext>
              </a:extLst>
            </p:cNvPr>
            <p:cNvSpPr/>
            <p:nvPr/>
          </p:nvSpPr>
          <p:spPr>
            <a:xfrm>
              <a:off x="18288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F8AE8DB-2E26-55E1-07C3-32A775635C89}"/>
                </a:ext>
              </a:extLst>
            </p:cNvPr>
            <p:cNvSpPr/>
            <p:nvPr/>
          </p:nvSpPr>
          <p:spPr>
            <a:xfrm>
              <a:off x="20596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673B67A-B39A-1C1E-C128-259F338BCA5E}"/>
                </a:ext>
              </a:extLst>
            </p:cNvPr>
            <p:cNvSpPr/>
            <p:nvPr/>
          </p:nvSpPr>
          <p:spPr>
            <a:xfrm>
              <a:off x="22815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CDB78F8-8302-657A-DB7E-EB17F70F1FDD}"/>
                </a:ext>
              </a:extLst>
            </p:cNvPr>
            <p:cNvSpPr/>
            <p:nvPr/>
          </p:nvSpPr>
          <p:spPr>
            <a:xfrm>
              <a:off x="2512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F840925-7115-0AFE-FAF1-FF51E4FDFD33}"/>
                </a:ext>
              </a:extLst>
            </p:cNvPr>
            <p:cNvSpPr/>
            <p:nvPr/>
          </p:nvSpPr>
          <p:spPr>
            <a:xfrm>
              <a:off x="2740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24659B1-5529-ABC9-C3AF-155C61E93663}"/>
                </a:ext>
              </a:extLst>
            </p:cNvPr>
            <p:cNvSpPr/>
            <p:nvPr/>
          </p:nvSpPr>
          <p:spPr>
            <a:xfrm>
              <a:off x="29695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0BDDCD9-4B76-B466-8BEE-135AFB57A939}"/>
                </a:ext>
              </a:extLst>
            </p:cNvPr>
            <p:cNvSpPr/>
            <p:nvPr/>
          </p:nvSpPr>
          <p:spPr>
            <a:xfrm>
              <a:off x="31981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93D9ADC-A5B7-F401-0246-B57B49624B3F}"/>
                </a:ext>
              </a:extLst>
            </p:cNvPr>
            <p:cNvSpPr/>
            <p:nvPr/>
          </p:nvSpPr>
          <p:spPr>
            <a:xfrm>
              <a:off x="3426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0357DA6-D38B-78FB-D4C5-E9D126216161}"/>
                </a:ext>
              </a:extLst>
            </p:cNvPr>
            <p:cNvSpPr/>
            <p:nvPr/>
          </p:nvSpPr>
          <p:spPr>
            <a:xfrm>
              <a:off x="36576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EB5494E-46AF-ABF8-229E-A64B6637A419}"/>
                </a:ext>
              </a:extLst>
            </p:cNvPr>
            <p:cNvSpPr/>
            <p:nvPr/>
          </p:nvSpPr>
          <p:spPr>
            <a:xfrm>
              <a:off x="38884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3B09059-C519-D038-8077-AE553D936741}"/>
                </a:ext>
              </a:extLst>
            </p:cNvPr>
            <p:cNvSpPr/>
            <p:nvPr/>
          </p:nvSpPr>
          <p:spPr>
            <a:xfrm>
              <a:off x="41103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FB25AA7-A6E3-9512-2269-CF210D96F7FC}"/>
                </a:ext>
              </a:extLst>
            </p:cNvPr>
            <p:cNvSpPr/>
            <p:nvPr/>
          </p:nvSpPr>
          <p:spPr>
            <a:xfrm>
              <a:off x="4341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70F312E-326E-4E77-C83B-3BE2158D7398}"/>
                </a:ext>
              </a:extLst>
            </p:cNvPr>
            <p:cNvSpPr/>
            <p:nvPr/>
          </p:nvSpPr>
          <p:spPr>
            <a:xfrm>
              <a:off x="45697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2DD8EA-C485-801A-84E0-27BA76AA90FC}"/>
                </a:ext>
              </a:extLst>
            </p:cNvPr>
            <p:cNvSpPr/>
            <p:nvPr/>
          </p:nvSpPr>
          <p:spPr>
            <a:xfrm>
              <a:off x="47983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7752DCB-CC01-E104-224F-905B12DC6EC7}"/>
                </a:ext>
              </a:extLst>
            </p:cNvPr>
            <p:cNvSpPr/>
            <p:nvPr/>
          </p:nvSpPr>
          <p:spPr>
            <a:xfrm>
              <a:off x="50269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1A9E06C-F625-9AEC-B731-F3FD5420F993}"/>
                </a:ext>
              </a:extLst>
            </p:cNvPr>
            <p:cNvSpPr/>
            <p:nvPr/>
          </p:nvSpPr>
          <p:spPr>
            <a:xfrm>
              <a:off x="5255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DD6319F-999D-5E29-BE91-8EB2E3B838BA}"/>
                </a:ext>
              </a:extLst>
            </p:cNvPr>
            <p:cNvSpPr/>
            <p:nvPr/>
          </p:nvSpPr>
          <p:spPr>
            <a:xfrm>
              <a:off x="54864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942A43E-3538-DFDB-572C-E1C1D4CB9EDB}"/>
                </a:ext>
              </a:extLst>
            </p:cNvPr>
            <p:cNvSpPr/>
            <p:nvPr/>
          </p:nvSpPr>
          <p:spPr>
            <a:xfrm>
              <a:off x="57172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4F54DCB2-15C2-EEFB-2D4D-E7EEE1D7A612}"/>
                </a:ext>
              </a:extLst>
            </p:cNvPr>
            <p:cNvSpPr/>
            <p:nvPr/>
          </p:nvSpPr>
          <p:spPr>
            <a:xfrm>
              <a:off x="59391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A4E71D17-E5D7-7DB8-CB39-B452CD01E14C}"/>
                </a:ext>
              </a:extLst>
            </p:cNvPr>
            <p:cNvSpPr/>
            <p:nvPr/>
          </p:nvSpPr>
          <p:spPr>
            <a:xfrm>
              <a:off x="6169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E7222CB8-38DE-0F79-1F4C-0A7E0E6FD29C}"/>
                </a:ext>
              </a:extLst>
            </p:cNvPr>
            <p:cNvSpPr/>
            <p:nvPr/>
          </p:nvSpPr>
          <p:spPr>
            <a:xfrm>
              <a:off x="6398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4B7954F-456C-DC57-AD08-C2A1E3227304}"/>
                </a:ext>
              </a:extLst>
            </p:cNvPr>
            <p:cNvSpPr/>
            <p:nvPr/>
          </p:nvSpPr>
          <p:spPr>
            <a:xfrm>
              <a:off x="6627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B2F73651-C468-E0AB-63B0-B8C1F737097C}"/>
                </a:ext>
              </a:extLst>
            </p:cNvPr>
            <p:cNvSpPr/>
            <p:nvPr/>
          </p:nvSpPr>
          <p:spPr>
            <a:xfrm>
              <a:off x="6855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87C6833-1BD7-4C7E-4717-E9DEE9C67C5C}"/>
                </a:ext>
              </a:extLst>
            </p:cNvPr>
            <p:cNvSpPr/>
            <p:nvPr/>
          </p:nvSpPr>
          <p:spPr>
            <a:xfrm>
              <a:off x="7084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C2EB5608-C60E-39F0-B5B3-78260729EC4C}"/>
                </a:ext>
              </a:extLst>
            </p:cNvPr>
            <p:cNvSpPr/>
            <p:nvPr/>
          </p:nvSpPr>
          <p:spPr>
            <a:xfrm>
              <a:off x="73152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5DAB7618-00B0-500D-8DA8-27C94A1E791E}"/>
                </a:ext>
              </a:extLst>
            </p:cNvPr>
            <p:cNvSpPr/>
            <p:nvPr/>
          </p:nvSpPr>
          <p:spPr>
            <a:xfrm>
              <a:off x="75460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C1677021-13FD-F591-0C55-0E6D39F62CBF}"/>
                </a:ext>
              </a:extLst>
            </p:cNvPr>
            <p:cNvSpPr/>
            <p:nvPr/>
          </p:nvSpPr>
          <p:spPr>
            <a:xfrm>
              <a:off x="77679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15035045-E6E5-1893-6186-B05044E52628}"/>
                </a:ext>
              </a:extLst>
            </p:cNvPr>
            <p:cNvSpPr/>
            <p:nvPr/>
          </p:nvSpPr>
          <p:spPr>
            <a:xfrm>
              <a:off x="7998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8F4D3F7B-9894-859E-A15D-944EA54D4144}"/>
                </a:ext>
              </a:extLst>
            </p:cNvPr>
            <p:cNvSpPr/>
            <p:nvPr/>
          </p:nvSpPr>
          <p:spPr>
            <a:xfrm>
              <a:off x="82273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CA69872-3268-1BFF-A051-64B742414175}"/>
                </a:ext>
              </a:extLst>
            </p:cNvPr>
            <p:cNvSpPr/>
            <p:nvPr/>
          </p:nvSpPr>
          <p:spPr>
            <a:xfrm>
              <a:off x="84559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CB8EB146-717C-94D2-C88D-5CFE29DF90F3}"/>
                </a:ext>
              </a:extLst>
            </p:cNvPr>
            <p:cNvSpPr/>
            <p:nvPr/>
          </p:nvSpPr>
          <p:spPr>
            <a:xfrm>
              <a:off x="86845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25BE8E57-EF3D-82CE-BEFB-2B798708F497}"/>
                </a:ext>
              </a:extLst>
            </p:cNvPr>
            <p:cNvSpPr/>
            <p:nvPr/>
          </p:nvSpPr>
          <p:spPr>
            <a:xfrm>
              <a:off x="8913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F7BD714-2D7C-5B19-5425-49C024840F88}"/>
                </a:ext>
              </a:extLst>
            </p:cNvPr>
            <p:cNvSpPr/>
            <p:nvPr/>
          </p:nvSpPr>
          <p:spPr>
            <a:xfrm>
              <a:off x="91440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CCAE185C-8729-542E-26C8-AB93CF7AFA49}"/>
                </a:ext>
              </a:extLst>
            </p:cNvPr>
            <p:cNvSpPr/>
            <p:nvPr/>
          </p:nvSpPr>
          <p:spPr>
            <a:xfrm>
              <a:off x="9374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B8BE381E-FA44-5EA8-F89B-53907BC95AB6}"/>
                </a:ext>
              </a:extLst>
            </p:cNvPr>
            <p:cNvSpPr/>
            <p:nvPr/>
          </p:nvSpPr>
          <p:spPr>
            <a:xfrm>
              <a:off x="9596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77D0771-EF8B-1CBC-A770-38C8FB0B730E}"/>
                </a:ext>
              </a:extLst>
            </p:cNvPr>
            <p:cNvSpPr/>
            <p:nvPr/>
          </p:nvSpPr>
          <p:spPr>
            <a:xfrm>
              <a:off x="9827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6C335D67-B875-AB35-E674-970DEB53AB56}"/>
                </a:ext>
              </a:extLst>
            </p:cNvPr>
            <p:cNvSpPr/>
            <p:nvPr/>
          </p:nvSpPr>
          <p:spPr>
            <a:xfrm>
              <a:off x="10056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A5FEB607-D46B-B3CA-9851-4868656C42C5}"/>
                </a:ext>
              </a:extLst>
            </p:cNvPr>
            <p:cNvSpPr/>
            <p:nvPr/>
          </p:nvSpPr>
          <p:spPr>
            <a:xfrm>
              <a:off x="10284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A706689-118C-BFDD-895C-1E8FD2DAB2E3}"/>
                </a:ext>
              </a:extLst>
            </p:cNvPr>
            <p:cNvSpPr/>
            <p:nvPr/>
          </p:nvSpPr>
          <p:spPr>
            <a:xfrm>
              <a:off x="10513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76058D42-5E97-51CE-DC42-87CB7D380E5E}"/>
                </a:ext>
              </a:extLst>
            </p:cNvPr>
            <p:cNvSpPr/>
            <p:nvPr/>
          </p:nvSpPr>
          <p:spPr>
            <a:xfrm>
              <a:off x="10741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9D1FFF2-5D03-219A-0EE4-03756108ECD9}"/>
                </a:ext>
              </a:extLst>
            </p:cNvPr>
            <p:cNvSpPr/>
            <p:nvPr/>
          </p:nvSpPr>
          <p:spPr>
            <a:xfrm>
              <a:off x="10970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F28D6ACC-4280-75A2-7A20-0B0E36BD5F9E}"/>
                </a:ext>
              </a:extLst>
            </p:cNvPr>
            <p:cNvSpPr/>
            <p:nvPr/>
          </p:nvSpPr>
          <p:spPr>
            <a:xfrm>
              <a:off x="11199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B8A5D7B1-DEC9-6C60-5D98-C61A2B91D2F1}"/>
                </a:ext>
              </a:extLst>
            </p:cNvPr>
            <p:cNvSpPr/>
            <p:nvPr/>
          </p:nvSpPr>
          <p:spPr>
            <a:xfrm>
              <a:off x="11427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798D028-BAA7-9463-4953-4B0779DA26BE}"/>
                </a:ext>
              </a:extLst>
            </p:cNvPr>
            <p:cNvSpPr/>
            <p:nvPr/>
          </p:nvSpPr>
          <p:spPr>
            <a:xfrm>
              <a:off x="11656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AF8BF24-5B5A-F2E4-A697-9355F204959C}"/>
                </a:ext>
              </a:extLst>
            </p:cNvPr>
            <p:cNvSpPr/>
            <p:nvPr/>
          </p:nvSpPr>
          <p:spPr>
            <a:xfrm>
              <a:off x="11884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62" name="Graphic 61">
            <a:extLst>
              <a:ext uri="{FF2B5EF4-FFF2-40B4-BE49-F238E27FC236}">
                <a16:creationId xmlns:a16="http://schemas.microsoft.com/office/drawing/2014/main" id="{8EF477A4-1B98-80C6-24C5-827336141C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1440" y="5852160"/>
            <a:ext cx="1887515" cy="9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452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FE772-6A31-CF58-980E-13452F50D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ABB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2E83EB-4222-6B04-B72D-4E68681BE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F04A0-6222-DEFF-DDAF-3AE184CA6A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E1DB3-3565-5FBC-7844-D424E2F7D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F49F-CA02-4646-A823-FA1F232E9435}" type="slidenum"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CB9189F-A8C1-F5FD-F5DD-8A5546FCA40D}"/>
              </a:ext>
            </a:extLst>
          </p:cNvPr>
          <p:cNvGrpSpPr/>
          <p:nvPr userDrawn="1"/>
        </p:nvGrpSpPr>
        <p:grpSpPr>
          <a:xfrm>
            <a:off x="0" y="0"/>
            <a:ext cx="12188952" cy="228600"/>
            <a:chOff x="0" y="0"/>
            <a:chExt cx="12113581" cy="228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416DA8C-CD8E-47B4-82FA-BD629DBA1270}"/>
                </a:ext>
              </a:extLst>
            </p:cNvPr>
            <p:cNvSpPr/>
            <p:nvPr/>
          </p:nvSpPr>
          <p:spPr>
            <a:xfrm>
              <a:off x="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969FD5E-10C0-FB56-C1D6-FD6A3B076CB8}"/>
                </a:ext>
              </a:extLst>
            </p:cNvPr>
            <p:cNvSpPr/>
            <p:nvPr/>
          </p:nvSpPr>
          <p:spPr>
            <a:xfrm>
              <a:off x="230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DB579E4-7362-5BBB-754F-8C1C52BB5EDF}"/>
                </a:ext>
              </a:extLst>
            </p:cNvPr>
            <p:cNvSpPr/>
            <p:nvPr/>
          </p:nvSpPr>
          <p:spPr>
            <a:xfrm>
              <a:off x="452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874AF25-2ED1-3E35-1CA6-6B616902312C}"/>
                </a:ext>
              </a:extLst>
            </p:cNvPr>
            <p:cNvSpPr/>
            <p:nvPr/>
          </p:nvSpPr>
          <p:spPr>
            <a:xfrm>
              <a:off x="683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0FFE03-8FB1-8A6E-2712-648C5CD53B79}"/>
                </a:ext>
              </a:extLst>
            </p:cNvPr>
            <p:cNvSpPr/>
            <p:nvPr/>
          </p:nvSpPr>
          <p:spPr>
            <a:xfrm>
              <a:off x="912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E89952D-41C5-D039-815E-FF81A9381758}"/>
                </a:ext>
              </a:extLst>
            </p:cNvPr>
            <p:cNvSpPr/>
            <p:nvPr/>
          </p:nvSpPr>
          <p:spPr>
            <a:xfrm>
              <a:off x="1140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D7E943B-D0A0-719F-63A4-1B766A4FA8E4}"/>
                </a:ext>
              </a:extLst>
            </p:cNvPr>
            <p:cNvSpPr/>
            <p:nvPr/>
          </p:nvSpPr>
          <p:spPr>
            <a:xfrm>
              <a:off x="1369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E0C7E79-AD35-55F8-EF0F-222B2BE19A3F}"/>
                </a:ext>
              </a:extLst>
            </p:cNvPr>
            <p:cNvSpPr/>
            <p:nvPr/>
          </p:nvSpPr>
          <p:spPr>
            <a:xfrm>
              <a:off x="1597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065B038-CBB5-2601-206B-E231F57497FF}"/>
                </a:ext>
              </a:extLst>
            </p:cNvPr>
            <p:cNvSpPr/>
            <p:nvPr/>
          </p:nvSpPr>
          <p:spPr>
            <a:xfrm>
              <a:off x="18288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A9B2B20-C92C-F9FA-12BB-E77BF345A0C2}"/>
                </a:ext>
              </a:extLst>
            </p:cNvPr>
            <p:cNvSpPr/>
            <p:nvPr/>
          </p:nvSpPr>
          <p:spPr>
            <a:xfrm>
              <a:off x="20596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39F0C3F-402F-2F10-8418-782C3C57D7EF}"/>
                </a:ext>
              </a:extLst>
            </p:cNvPr>
            <p:cNvSpPr/>
            <p:nvPr/>
          </p:nvSpPr>
          <p:spPr>
            <a:xfrm>
              <a:off x="22815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9C6C351-3E4B-B38B-E6F8-C130E858C4D0}"/>
                </a:ext>
              </a:extLst>
            </p:cNvPr>
            <p:cNvSpPr/>
            <p:nvPr/>
          </p:nvSpPr>
          <p:spPr>
            <a:xfrm>
              <a:off x="2512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11B8040-AEC3-964E-A2A8-0052C577A844}"/>
                </a:ext>
              </a:extLst>
            </p:cNvPr>
            <p:cNvSpPr/>
            <p:nvPr/>
          </p:nvSpPr>
          <p:spPr>
            <a:xfrm>
              <a:off x="2740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88CC50D-44EF-BAEF-721D-E844C0515C0B}"/>
                </a:ext>
              </a:extLst>
            </p:cNvPr>
            <p:cNvSpPr/>
            <p:nvPr/>
          </p:nvSpPr>
          <p:spPr>
            <a:xfrm>
              <a:off x="29695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17D54B2-597F-B908-4C5B-CA5E5496E446}"/>
                </a:ext>
              </a:extLst>
            </p:cNvPr>
            <p:cNvSpPr/>
            <p:nvPr/>
          </p:nvSpPr>
          <p:spPr>
            <a:xfrm>
              <a:off x="31981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0D1BAAF-97C7-7E67-AA3D-DA6CA23EDBA8}"/>
                </a:ext>
              </a:extLst>
            </p:cNvPr>
            <p:cNvSpPr/>
            <p:nvPr/>
          </p:nvSpPr>
          <p:spPr>
            <a:xfrm>
              <a:off x="3426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FBD14D0-FB91-DA93-BE11-A620E9DD6A86}"/>
                </a:ext>
              </a:extLst>
            </p:cNvPr>
            <p:cNvSpPr/>
            <p:nvPr/>
          </p:nvSpPr>
          <p:spPr>
            <a:xfrm>
              <a:off x="36576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2CEA05A-A0A1-A109-85F6-278358F6AE10}"/>
                </a:ext>
              </a:extLst>
            </p:cNvPr>
            <p:cNvSpPr/>
            <p:nvPr/>
          </p:nvSpPr>
          <p:spPr>
            <a:xfrm>
              <a:off x="38884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EE039FF-27B1-A1D9-73FA-F8EEC125824A}"/>
                </a:ext>
              </a:extLst>
            </p:cNvPr>
            <p:cNvSpPr/>
            <p:nvPr/>
          </p:nvSpPr>
          <p:spPr>
            <a:xfrm>
              <a:off x="41103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8D0EE8D6-F80C-5F19-9A31-E7F56A2361F4}"/>
                </a:ext>
              </a:extLst>
            </p:cNvPr>
            <p:cNvSpPr/>
            <p:nvPr/>
          </p:nvSpPr>
          <p:spPr>
            <a:xfrm>
              <a:off x="4341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4A9C673-42B2-E91D-BDBB-678072847922}"/>
                </a:ext>
              </a:extLst>
            </p:cNvPr>
            <p:cNvSpPr/>
            <p:nvPr/>
          </p:nvSpPr>
          <p:spPr>
            <a:xfrm>
              <a:off x="45697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A217227-25AE-006F-C831-90FB20363EE6}"/>
                </a:ext>
              </a:extLst>
            </p:cNvPr>
            <p:cNvSpPr/>
            <p:nvPr/>
          </p:nvSpPr>
          <p:spPr>
            <a:xfrm>
              <a:off x="47983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A477110-000E-65D2-BD67-CE95865C63E3}"/>
                </a:ext>
              </a:extLst>
            </p:cNvPr>
            <p:cNvSpPr/>
            <p:nvPr/>
          </p:nvSpPr>
          <p:spPr>
            <a:xfrm>
              <a:off x="50269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C288970-9CBC-1114-0D43-E33CDE4E51AF}"/>
                </a:ext>
              </a:extLst>
            </p:cNvPr>
            <p:cNvSpPr/>
            <p:nvPr/>
          </p:nvSpPr>
          <p:spPr>
            <a:xfrm>
              <a:off x="5255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554056AE-55C6-EE0E-F998-12FF83F8608A}"/>
                </a:ext>
              </a:extLst>
            </p:cNvPr>
            <p:cNvSpPr/>
            <p:nvPr/>
          </p:nvSpPr>
          <p:spPr>
            <a:xfrm>
              <a:off x="54864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77FC2F8-AE5B-26DD-F796-EC823EAC2C48}"/>
                </a:ext>
              </a:extLst>
            </p:cNvPr>
            <p:cNvSpPr/>
            <p:nvPr/>
          </p:nvSpPr>
          <p:spPr>
            <a:xfrm>
              <a:off x="57172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35B889D8-CFA5-1426-FD2E-53307FAA70E5}"/>
                </a:ext>
              </a:extLst>
            </p:cNvPr>
            <p:cNvSpPr/>
            <p:nvPr/>
          </p:nvSpPr>
          <p:spPr>
            <a:xfrm>
              <a:off x="59391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2A98A8D1-241B-7F4C-C104-BB23A9D85067}"/>
                </a:ext>
              </a:extLst>
            </p:cNvPr>
            <p:cNvSpPr/>
            <p:nvPr/>
          </p:nvSpPr>
          <p:spPr>
            <a:xfrm>
              <a:off x="6169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BC26DB8-4E9A-F628-8400-0584538B1586}"/>
                </a:ext>
              </a:extLst>
            </p:cNvPr>
            <p:cNvSpPr/>
            <p:nvPr/>
          </p:nvSpPr>
          <p:spPr>
            <a:xfrm>
              <a:off x="6398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201DE40-7D91-20FB-0DA3-5D826348EF2A}"/>
                </a:ext>
              </a:extLst>
            </p:cNvPr>
            <p:cNvSpPr/>
            <p:nvPr/>
          </p:nvSpPr>
          <p:spPr>
            <a:xfrm>
              <a:off x="6627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F470FDE7-E3D6-7357-2F43-DAFC5186730B}"/>
                </a:ext>
              </a:extLst>
            </p:cNvPr>
            <p:cNvSpPr/>
            <p:nvPr/>
          </p:nvSpPr>
          <p:spPr>
            <a:xfrm>
              <a:off x="6855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2CFBB6A-FBA4-8B82-0E28-EEA15F3F1AA2}"/>
                </a:ext>
              </a:extLst>
            </p:cNvPr>
            <p:cNvSpPr/>
            <p:nvPr/>
          </p:nvSpPr>
          <p:spPr>
            <a:xfrm>
              <a:off x="7084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38E6C152-0C63-F486-B543-D548ECDACC8D}"/>
                </a:ext>
              </a:extLst>
            </p:cNvPr>
            <p:cNvSpPr/>
            <p:nvPr/>
          </p:nvSpPr>
          <p:spPr>
            <a:xfrm>
              <a:off x="73152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303D1E1D-2C12-5BCA-344F-6EA9379FBB40}"/>
                </a:ext>
              </a:extLst>
            </p:cNvPr>
            <p:cNvSpPr/>
            <p:nvPr/>
          </p:nvSpPr>
          <p:spPr>
            <a:xfrm>
              <a:off x="75460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A42D57D4-9DF6-212D-0A8D-5DBBBD3A7D0C}"/>
                </a:ext>
              </a:extLst>
            </p:cNvPr>
            <p:cNvSpPr/>
            <p:nvPr/>
          </p:nvSpPr>
          <p:spPr>
            <a:xfrm>
              <a:off x="77679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137227F-22C1-9AB1-B2E2-66736A54BF17}"/>
                </a:ext>
              </a:extLst>
            </p:cNvPr>
            <p:cNvSpPr/>
            <p:nvPr/>
          </p:nvSpPr>
          <p:spPr>
            <a:xfrm>
              <a:off x="79987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33B746C9-C9AC-7162-7470-B563AA2DA9F5}"/>
                </a:ext>
              </a:extLst>
            </p:cNvPr>
            <p:cNvSpPr/>
            <p:nvPr/>
          </p:nvSpPr>
          <p:spPr>
            <a:xfrm>
              <a:off x="82273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71B4E24-EA02-B76D-208A-E695F5B6BB17}"/>
                </a:ext>
              </a:extLst>
            </p:cNvPr>
            <p:cNvSpPr/>
            <p:nvPr/>
          </p:nvSpPr>
          <p:spPr>
            <a:xfrm>
              <a:off x="84559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6E5FCCC0-3F73-8192-5CA8-097512C58C03}"/>
                </a:ext>
              </a:extLst>
            </p:cNvPr>
            <p:cNvSpPr/>
            <p:nvPr/>
          </p:nvSpPr>
          <p:spPr>
            <a:xfrm>
              <a:off x="86845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D13C03B5-DB41-3977-90B5-ED1472108981}"/>
                </a:ext>
              </a:extLst>
            </p:cNvPr>
            <p:cNvSpPr/>
            <p:nvPr/>
          </p:nvSpPr>
          <p:spPr>
            <a:xfrm>
              <a:off x="89131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2B3E8830-8FA8-1049-6BD5-AC1E50D4371A}"/>
                </a:ext>
              </a:extLst>
            </p:cNvPr>
            <p:cNvSpPr/>
            <p:nvPr/>
          </p:nvSpPr>
          <p:spPr>
            <a:xfrm>
              <a:off x="9144000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CFA6CBF-3F71-5393-0B6E-797A7FF93FB4}"/>
                </a:ext>
              </a:extLst>
            </p:cNvPr>
            <p:cNvSpPr/>
            <p:nvPr/>
          </p:nvSpPr>
          <p:spPr>
            <a:xfrm>
              <a:off x="9374820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34F7A75E-A2B6-ACAB-C95A-5DD636A79B19}"/>
                </a:ext>
              </a:extLst>
            </p:cNvPr>
            <p:cNvSpPr/>
            <p:nvPr/>
          </p:nvSpPr>
          <p:spPr>
            <a:xfrm>
              <a:off x="959676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8716BC2-F96A-211E-902A-A49AB258F192}"/>
                </a:ext>
              </a:extLst>
            </p:cNvPr>
            <p:cNvSpPr/>
            <p:nvPr/>
          </p:nvSpPr>
          <p:spPr>
            <a:xfrm>
              <a:off x="98275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6D7904A1-9F3B-D240-2257-E56CF4200E3F}"/>
                </a:ext>
              </a:extLst>
            </p:cNvPr>
            <p:cNvSpPr/>
            <p:nvPr/>
          </p:nvSpPr>
          <p:spPr>
            <a:xfrm>
              <a:off x="100561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13920B6A-C562-9610-8FCA-BA293DE89562}"/>
                </a:ext>
              </a:extLst>
            </p:cNvPr>
            <p:cNvSpPr/>
            <p:nvPr/>
          </p:nvSpPr>
          <p:spPr>
            <a:xfrm>
              <a:off x="102847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37F1CE59-F1C2-7B31-DC17-16D4E4B14E4C}"/>
                </a:ext>
              </a:extLst>
            </p:cNvPr>
            <p:cNvSpPr/>
            <p:nvPr/>
          </p:nvSpPr>
          <p:spPr>
            <a:xfrm>
              <a:off x="105133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C8832003-3EFF-41D3-F280-7BB08CFFB5BC}"/>
                </a:ext>
              </a:extLst>
            </p:cNvPr>
            <p:cNvSpPr/>
            <p:nvPr/>
          </p:nvSpPr>
          <p:spPr>
            <a:xfrm>
              <a:off x="107419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8083D687-CFB5-DF95-21CF-ABF417595D83}"/>
                </a:ext>
              </a:extLst>
            </p:cNvPr>
            <p:cNvSpPr/>
            <p:nvPr/>
          </p:nvSpPr>
          <p:spPr>
            <a:xfrm>
              <a:off x="109705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7E0ACEFA-9B90-EC43-D22A-BFA12CA433EF}"/>
                </a:ext>
              </a:extLst>
            </p:cNvPr>
            <p:cNvSpPr/>
            <p:nvPr/>
          </p:nvSpPr>
          <p:spPr>
            <a:xfrm>
              <a:off x="11199181" y="0"/>
              <a:ext cx="228600" cy="228600"/>
            </a:xfrm>
            <a:prstGeom prst="rect">
              <a:avLst/>
            </a:prstGeom>
            <a:solidFill>
              <a:srgbClr val="FFBA0F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E3975569-D58C-8A94-1C78-2C2EE6FEF819}"/>
                </a:ext>
              </a:extLst>
            </p:cNvPr>
            <p:cNvSpPr/>
            <p:nvPr/>
          </p:nvSpPr>
          <p:spPr>
            <a:xfrm>
              <a:off x="11427781" y="0"/>
              <a:ext cx="228600" cy="228600"/>
            </a:xfrm>
            <a:prstGeom prst="rect">
              <a:avLst/>
            </a:prstGeom>
            <a:solidFill>
              <a:srgbClr val="F0542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69DA834B-94D0-E0B4-79F3-C1E7E11B9352}"/>
                </a:ext>
              </a:extLst>
            </p:cNvPr>
            <p:cNvSpPr/>
            <p:nvPr/>
          </p:nvSpPr>
          <p:spPr>
            <a:xfrm>
              <a:off x="11656381" y="0"/>
              <a:ext cx="228600" cy="228600"/>
            </a:xfrm>
            <a:prstGeom prst="rect">
              <a:avLst/>
            </a:prstGeom>
            <a:solidFill>
              <a:srgbClr val="ABD145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8208FF26-1300-003E-55FF-D5BDF1C44B4B}"/>
                </a:ext>
              </a:extLst>
            </p:cNvPr>
            <p:cNvSpPr/>
            <p:nvPr/>
          </p:nvSpPr>
          <p:spPr>
            <a:xfrm>
              <a:off x="11884981" y="0"/>
              <a:ext cx="228600" cy="228600"/>
            </a:xfrm>
            <a:prstGeom prst="rect">
              <a:avLst/>
            </a:prstGeom>
            <a:solidFill>
              <a:srgbClr val="00ABBA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9" name="Graphic 8">
            <a:extLst>
              <a:ext uri="{FF2B5EF4-FFF2-40B4-BE49-F238E27FC236}">
                <a16:creationId xmlns:a16="http://schemas.microsoft.com/office/drawing/2014/main" id="{93626425-1E0F-E51C-7D88-3D51FD5E7E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1440" y="5852160"/>
            <a:ext cx="1887515" cy="9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547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F93A5E-F0A0-7371-BFB5-36B6ADB4B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3D18E4-D5E2-34BD-1564-12AF8F75E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59816-755D-44A3-2974-75B45BD3D9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64240" y="6356350"/>
            <a:ext cx="9144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4DAF49F-CA02-4646-A823-FA1F232E943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413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ABB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05421"/>
        </a:buClr>
        <a:buFont typeface="Wingdings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BBA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BD145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BA0F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05421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tb-programs/php/arpe/contacts-form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6F0C6-0EA4-C370-6359-19460F7BDD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Aggregate Reports for Program Evaluation (ARPE)</a:t>
            </a:r>
          </a:p>
        </p:txBody>
      </p:sp>
    </p:spTree>
    <p:extLst>
      <p:ext uri="{BB962C8B-B14F-4D97-AF65-F5344CB8AC3E}">
        <p14:creationId xmlns:p14="http://schemas.microsoft.com/office/powerpoint/2010/main" val="3412643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EA986-1467-E733-D83D-6A88B4354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2024 ARPE</a:t>
            </a:r>
          </a:p>
        </p:txBody>
      </p:sp>
    </p:spTree>
    <p:extLst>
      <p:ext uri="{BB962C8B-B14F-4D97-AF65-F5344CB8AC3E}">
        <p14:creationId xmlns:p14="http://schemas.microsoft.com/office/powerpoint/2010/main" val="4248859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4A74A-22AF-AC05-9A19-B923FA823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“Search ARPE Forms””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25DE85E-BD73-05C7-BC0E-4D6937BF1B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891001"/>
            <a:ext cx="10515600" cy="2220585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771E24E-6070-0A97-3A76-3AAC9072EB11}"/>
              </a:ext>
            </a:extLst>
          </p:cNvPr>
          <p:cNvSpPr/>
          <p:nvPr/>
        </p:nvSpPr>
        <p:spPr>
          <a:xfrm>
            <a:off x="961053" y="3429000"/>
            <a:ext cx="10263674" cy="62981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0D22AA-F67E-0584-14CB-BCC7C36D4C0D}"/>
              </a:ext>
            </a:extLst>
          </p:cNvPr>
          <p:cNvSpPr txBox="1"/>
          <p:nvPr/>
        </p:nvSpPr>
        <p:spPr>
          <a:xfrm>
            <a:off x="4497355" y="5111586"/>
            <a:ext cx="6568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Since you already entered preliminary 2024 data last year, you do not need to create a new ARPE form for the final 2024 data.</a:t>
            </a:r>
          </a:p>
        </p:txBody>
      </p:sp>
    </p:spTree>
    <p:extLst>
      <p:ext uri="{BB962C8B-B14F-4D97-AF65-F5344CB8AC3E}">
        <p14:creationId xmlns:p14="http://schemas.microsoft.com/office/powerpoint/2010/main" val="3186528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CFAC7-04A3-3E39-F9DA-3D73E164D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AFC7E-5E25-AA46-0E22-6A2E4209A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Choose the 2023 ARPE Report</a:t>
            </a:r>
          </a:p>
        </p:txBody>
      </p:sp>
      <p:pic>
        <p:nvPicPr>
          <p:cNvPr id="13" name="Content Placeholder 12" descr="Graphical user interface, text, application, email&#10;&#10;AI-generated content may be incorrect.">
            <a:extLst>
              <a:ext uri="{FF2B5EF4-FFF2-40B4-BE49-F238E27FC236}">
                <a16:creationId xmlns:a16="http://schemas.microsoft.com/office/drawing/2014/main" id="{1965341A-5B36-F7E8-B877-B652843D06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8584" y="1568243"/>
            <a:ext cx="10722428" cy="441273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70D5E9B-A4FE-DF87-D6CF-FB8A0BA88366}"/>
              </a:ext>
            </a:extLst>
          </p:cNvPr>
          <p:cNvSpPr/>
          <p:nvPr/>
        </p:nvSpPr>
        <p:spPr>
          <a:xfrm>
            <a:off x="1080797" y="2495113"/>
            <a:ext cx="2063620" cy="50385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BAB91D-9482-A35E-F905-58A4A83FF43D}"/>
              </a:ext>
            </a:extLst>
          </p:cNvPr>
          <p:cNvSpPr txBox="1"/>
          <p:nvPr/>
        </p:nvSpPr>
        <p:spPr>
          <a:xfrm>
            <a:off x="8864082" y="2423873"/>
            <a:ext cx="2939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Make sure “Contact Investigation” is selected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3A75A9F-ABA3-A9D4-5EA9-236ACF7C0BE9}"/>
              </a:ext>
            </a:extLst>
          </p:cNvPr>
          <p:cNvSpPr/>
          <p:nvPr/>
        </p:nvSpPr>
        <p:spPr>
          <a:xfrm>
            <a:off x="955610" y="3116001"/>
            <a:ext cx="8674359" cy="719829"/>
          </a:xfrm>
          <a:prstGeom prst="rect">
            <a:avLst/>
          </a:prstGeom>
          <a:noFill/>
          <a:ln w="38100">
            <a:solidFill>
              <a:srgbClr val="00ABB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A14432-B4F6-F0B3-905E-FAF014E17A6B}"/>
              </a:ext>
            </a:extLst>
          </p:cNvPr>
          <p:cNvSpPr txBox="1"/>
          <p:nvPr/>
        </p:nvSpPr>
        <p:spPr>
          <a:xfrm>
            <a:off x="10220131" y="3189499"/>
            <a:ext cx="175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ABBA"/>
                </a:solidFill>
              </a:rPr>
              <a:t>Select your program area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E87B39-8150-B029-7E71-3346DDB1AB16}"/>
              </a:ext>
            </a:extLst>
          </p:cNvPr>
          <p:cNvSpPr txBox="1"/>
          <p:nvPr/>
        </p:nvSpPr>
        <p:spPr>
          <a:xfrm>
            <a:off x="10273780" y="4156256"/>
            <a:ext cx="2214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BA0F"/>
                </a:solidFill>
              </a:rPr>
              <a:t>Select “2024”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389C5B9-C30E-291D-DC18-13AB2990ADDC}"/>
              </a:ext>
            </a:extLst>
          </p:cNvPr>
          <p:cNvSpPr/>
          <p:nvPr/>
        </p:nvSpPr>
        <p:spPr>
          <a:xfrm>
            <a:off x="955610" y="3928188"/>
            <a:ext cx="8552284" cy="821094"/>
          </a:xfrm>
          <a:prstGeom prst="rect">
            <a:avLst/>
          </a:prstGeom>
          <a:noFill/>
          <a:ln w="38100">
            <a:solidFill>
              <a:srgbClr val="FFBA0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755F7D3-207C-D591-4D06-A1A8D6723B4B}"/>
              </a:ext>
            </a:extLst>
          </p:cNvPr>
          <p:cNvSpPr/>
          <p:nvPr/>
        </p:nvSpPr>
        <p:spPr>
          <a:xfrm>
            <a:off x="1080797" y="4787021"/>
            <a:ext cx="794657" cy="50385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6909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4E50C-0072-E518-D271-39F01E00C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Your Previous 2024 Submission </a:t>
            </a:r>
          </a:p>
        </p:txBody>
      </p:sp>
      <p:pic>
        <p:nvPicPr>
          <p:cNvPr id="8" name="Picture 7" descr="Graphical user interface, application&#10;&#10;AI-generated content may be incorrect.">
            <a:extLst>
              <a:ext uri="{FF2B5EF4-FFF2-40B4-BE49-F238E27FC236}">
                <a16:creationId xmlns:a16="http://schemas.microsoft.com/office/drawing/2014/main" id="{1C4BF2AA-8341-76B9-B7CF-51E451194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" y="1501310"/>
            <a:ext cx="11353800" cy="425844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C11540F-4898-3A8F-9B51-F4093E9200AB}"/>
              </a:ext>
            </a:extLst>
          </p:cNvPr>
          <p:cNvSpPr/>
          <p:nvPr/>
        </p:nvSpPr>
        <p:spPr>
          <a:xfrm>
            <a:off x="335124" y="5431335"/>
            <a:ext cx="793102" cy="4198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D1AEB0-76A8-BB0D-764B-8EC2AA646573}"/>
              </a:ext>
            </a:extLst>
          </p:cNvPr>
          <p:cNvSpPr txBox="1"/>
          <p:nvPr/>
        </p:nvSpPr>
        <p:spPr>
          <a:xfrm>
            <a:off x="3125755" y="6130212"/>
            <a:ext cx="5001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Once you have updated the form, click “Update.”</a:t>
            </a:r>
          </a:p>
        </p:txBody>
      </p:sp>
    </p:spTree>
    <p:extLst>
      <p:ext uri="{BB962C8B-B14F-4D97-AF65-F5344CB8AC3E}">
        <p14:creationId xmlns:p14="http://schemas.microsoft.com/office/powerpoint/2010/main" val="1201001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F75A6-DACE-C275-DB29-2DFD3C287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 2025 ARPE</a:t>
            </a:r>
          </a:p>
        </p:txBody>
      </p:sp>
    </p:spTree>
    <p:extLst>
      <p:ext uri="{BB962C8B-B14F-4D97-AF65-F5344CB8AC3E}">
        <p14:creationId xmlns:p14="http://schemas.microsoft.com/office/powerpoint/2010/main" val="3762167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C896B-DC6D-C972-F348-BC4EAF50A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“Add a new ARPEs Form”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1C0A14F-8AB3-6B75-F71B-BD886D47A7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920661"/>
            <a:ext cx="10515600" cy="2161265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4963CB3-6CAE-D2F4-C810-39C75C1544AF}"/>
              </a:ext>
            </a:extLst>
          </p:cNvPr>
          <p:cNvSpPr/>
          <p:nvPr/>
        </p:nvSpPr>
        <p:spPr>
          <a:xfrm>
            <a:off x="2603241" y="3601616"/>
            <a:ext cx="7044612" cy="3918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392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51F99-09FA-39B1-09E7-44606B7A7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Begin to Add New ARPE</a:t>
            </a:r>
          </a:p>
        </p:txBody>
      </p:sp>
      <p:pic>
        <p:nvPicPr>
          <p:cNvPr id="6" name="Picture 5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DA887B99-B7F4-7D09-96AD-DC8BE514F6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498" y="1888533"/>
            <a:ext cx="11281048" cy="352213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4C4B862-0C56-BB30-7D3F-746E1DAB37F6}"/>
              </a:ext>
            </a:extLst>
          </p:cNvPr>
          <p:cNvSpPr/>
          <p:nvPr/>
        </p:nvSpPr>
        <p:spPr>
          <a:xfrm>
            <a:off x="412102" y="2743200"/>
            <a:ext cx="1950098" cy="40588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1AEFB47-D6A2-090F-9E22-855527737670}"/>
              </a:ext>
            </a:extLst>
          </p:cNvPr>
          <p:cNvSpPr/>
          <p:nvPr/>
        </p:nvSpPr>
        <p:spPr>
          <a:xfrm>
            <a:off x="578497" y="4609321"/>
            <a:ext cx="656253" cy="5000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FB0AF3-0867-AF1D-9649-C2F77A7C26D8}"/>
              </a:ext>
            </a:extLst>
          </p:cNvPr>
          <p:cNvSpPr txBox="1"/>
          <p:nvPr/>
        </p:nvSpPr>
        <p:spPr>
          <a:xfrm>
            <a:off x="7274768" y="2622975"/>
            <a:ext cx="32657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Make sure “Contact Investigations” is selected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90C59B-0ABE-32BA-07F5-F4298A22CFA1}"/>
              </a:ext>
            </a:extLst>
          </p:cNvPr>
          <p:cNvSpPr/>
          <p:nvPr/>
        </p:nvSpPr>
        <p:spPr>
          <a:xfrm>
            <a:off x="503853" y="3269307"/>
            <a:ext cx="7856376" cy="646332"/>
          </a:xfrm>
          <a:prstGeom prst="rect">
            <a:avLst/>
          </a:prstGeom>
          <a:noFill/>
          <a:ln w="38100">
            <a:solidFill>
              <a:srgbClr val="00ABB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C6E8DB-7D83-1472-21F4-B655FEE861F0}"/>
              </a:ext>
            </a:extLst>
          </p:cNvPr>
          <p:cNvSpPr txBox="1"/>
          <p:nvPr/>
        </p:nvSpPr>
        <p:spPr>
          <a:xfrm>
            <a:off x="8489302" y="3269308"/>
            <a:ext cx="1922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ABBA"/>
                </a:solidFill>
              </a:rPr>
              <a:t>Select your program area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542BB4-8BC4-C0C6-1712-A5188FB69E5D}"/>
              </a:ext>
            </a:extLst>
          </p:cNvPr>
          <p:cNvSpPr/>
          <p:nvPr/>
        </p:nvSpPr>
        <p:spPr>
          <a:xfrm>
            <a:off x="412102" y="3962987"/>
            <a:ext cx="7948126" cy="566869"/>
          </a:xfrm>
          <a:prstGeom prst="rect">
            <a:avLst/>
          </a:prstGeom>
          <a:noFill/>
          <a:ln w="38100">
            <a:solidFill>
              <a:srgbClr val="FFBA0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BDE28D-8EB0-4B70-6733-197521774980}"/>
              </a:ext>
            </a:extLst>
          </p:cNvPr>
          <p:cNvSpPr txBox="1"/>
          <p:nvPr/>
        </p:nvSpPr>
        <p:spPr>
          <a:xfrm>
            <a:off x="8619930" y="4160524"/>
            <a:ext cx="179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BA0F"/>
                </a:solidFill>
              </a:rPr>
              <a:t>Select “2025”</a:t>
            </a:r>
          </a:p>
        </p:txBody>
      </p:sp>
    </p:spTree>
    <p:extLst>
      <p:ext uri="{BB962C8B-B14F-4D97-AF65-F5344CB8AC3E}">
        <p14:creationId xmlns:p14="http://schemas.microsoft.com/office/powerpoint/2010/main" val="2497833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80E09-8504-AA90-EA72-1D6A99E85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Your Data and Submit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0B0F119-C77C-110C-4761-636E435961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33739"/>
            <a:ext cx="9889873" cy="4351338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0C3C06D-BC19-FCA2-BB57-DB73E6AF5E24}"/>
              </a:ext>
            </a:extLst>
          </p:cNvPr>
          <p:cNvSpPr/>
          <p:nvPr/>
        </p:nvSpPr>
        <p:spPr>
          <a:xfrm>
            <a:off x="838200" y="5458408"/>
            <a:ext cx="664029" cy="34523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907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F74F4-4332-6C38-11E1-9DA1B860E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Targeted Testing </a:t>
            </a:r>
          </a:p>
        </p:txBody>
      </p:sp>
    </p:spTree>
    <p:extLst>
      <p:ext uri="{BB962C8B-B14F-4D97-AF65-F5344CB8AC3E}">
        <p14:creationId xmlns:p14="http://schemas.microsoft.com/office/powerpoint/2010/main" val="3445234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B28AD-73FB-3929-77ED-B7CA7F58E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CAVEAT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1CB48-19FA-1E5B-372A-17CEB5A87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2024, targeted testing ARPEs were due for those jurisdictions with &gt;150 cases.</a:t>
            </a:r>
          </a:p>
          <a:p>
            <a:r>
              <a:rPr lang="en-US" dirty="0"/>
              <a:t>In 2025, </a:t>
            </a:r>
            <a:r>
              <a:rPr lang="en-US" b="1" i="1" u="sng" dirty="0"/>
              <a:t>all</a:t>
            </a:r>
            <a:r>
              <a:rPr lang="en-US" dirty="0"/>
              <a:t> jurisdictions were required to do targeted testing and must submit prelim 2025 targeted testing ARPE results.</a:t>
            </a:r>
          </a:p>
          <a:p>
            <a:endParaRPr lang="en-US" dirty="0"/>
          </a:p>
          <a:p>
            <a:r>
              <a:rPr lang="en-US" dirty="0"/>
              <a:t>SO…if you submitted a preliminary 2024 targeted testing ARPE last year, please update with final 2024 numbers.</a:t>
            </a:r>
          </a:p>
          <a:p>
            <a:r>
              <a:rPr lang="en-US" dirty="0"/>
              <a:t>EVERYONE should submit a preliminary 2025 targeted testing ARPE report per the Cooperative Agreement.</a:t>
            </a:r>
          </a:p>
        </p:txBody>
      </p:sp>
    </p:spTree>
    <p:extLst>
      <p:ext uri="{BB962C8B-B14F-4D97-AF65-F5344CB8AC3E}">
        <p14:creationId xmlns:p14="http://schemas.microsoft.com/office/powerpoint/2010/main" val="3469793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682A1-578B-CB76-01E7-42B141736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ARPE Due Date and Years Covered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2E51-3033-ED8D-642D-59FFA6E52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Due </a:t>
            </a:r>
            <a:r>
              <a:rPr lang="en-US" b="1" u="sng" dirty="0"/>
              <a:t>March 31, 2026</a:t>
            </a:r>
          </a:p>
          <a:p>
            <a:r>
              <a:rPr lang="en-US" dirty="0"/>
              <a:t>Data to submit:</a:t>
            </a:r>
          </a:p>
          <a:p>
            <a:pPr lvl="1"/>
            <a:r>
              <a:rPr lang="en-US" dirty="0"/>
              <a:t>Final 2024</a:t>
            </a:r>
          </a:p>
          <a:p>
            <a:pPr lvl="1"/>
            <a:r>
              <a:rPr lang="en-US" dirty="0"/>
              <a:t>Preliminary 2025</a:t>
            </a:r>
          </a:p>
          <a:p>
            <a:pPr marL="228600" lvl="1">
              <a:spcBef>
                <a:spcPts val="1000"/>
              </a:spcBef>
              <a:buClr>
                <a:srgbClr val="F05421"/>
              </a:buClr>
            </a:pPr>
            <a:r>
              <a:rPr lang="en-US" sz="2800" dirty="0"/>
              <a:t>Instructions for completing the ARPE are available on CDC’s website at </a:t>
            </a:r>
            <a:r>
              <a:rPr lang="en-US" sz="2800" dirty="0">
                <a:hlinkClick r:id="rId2"/>
              </a:rPr>
              <a:t>www.cdc.gov/tb-programs/php/arpe/contacts-form.html</a:t>
            </a:r>
            <a:endParaRPr lang="en-US" sz="2800" dirty="0"/>
          </a:p>
          <a:p>
            <a:pPr marL="0" lvl="1" indent="0">
              <a:spcBef>
                <a:spcPts val="1000"/>
              </a:spcBef>
              <a:buClr>
                <a:srgbClr val="F05421"/>
              </a:buClr>
              <a:buNone/>
            </a:pPr>
            <a:endParaRPr lang="en-US" sz="2800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910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D914E-B6DA-9FD8-C24B-789459F56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ARPE Forms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703820F-6EA9-4D1B-0D78-414A099C58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905348"/>
            <a:ext cx="10515600" cy="2191891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9986FBF-836E-33B3-A6EE-CE0DB99786CF}"/>
              </a:ext>
            </a:extLst>
          </p:cNvPr>
          <p:cNvSpPr/>
          <p:nvPr/>
        </p:nvSpPr>
        <p:spPr>
          <a:xfrm>
            <a:off x="2593910" y="3956180"/>
            <a:ext cx="6932645" cy="37322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0ACE66-5755-0C92-16F8-F34E166A65BC}"/>
              </a:ext>
            </a:extLst>
          </p:cNvPr>
          <p:cNvSpPr txBox="1"/>
          <p:nvPr/>
        </p:nvSpPr>
        <p:spPr>
          <a:xfrm>
            <a:off x="2911151" y="5243804"/>
            <a:ext cx="6382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you previously submitted preliminary 2024 Targeted Testing data, search for that ARPE form.</a:t>
            </a:r>
          </a:p>
        </p:txBody>
      </p:sp>
    </p:spTree>
    <p:extLst>
      <p:ext uri="{BB962C8B-B14F-4D97-AF65-F5344CB8AC3E}">
        <p14:creationId xmlns:p14="http://schemas.microsoft.com/office/powerpoint/2010/main" val="25244387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A8028-C7EC-EB11-EDA1-018A10E20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the 2024 ARPE Form</a:t>
            </a:r>
          </a:p>
        </p:txBody>
      </p:sp>
      <p:pic>
        <p:nvPicPr>
          <p:cNvPr id="12" name="Picture 11" descr="Graphical user interface, text, application, email&#10;&#10;AI-generated content may be incorrect.">
            <a:extLst>
              <a:ext uri="{FF2B5EF4-FFF2-40B4-BE49-F238E27FC236}">
                <a16:creationId xmlns:a16="http://schemas.microsoft.com/office/drawing/2014/main" id="{614D073E-94D7-3652-E542-65E90707F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425" y="1633287"/>
            <a:ext cx="10515600" cy="38790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9B7D010-F996-27BE-F0D4-7C2D1485036F}"/>
              </a:ext>
            </a:extLst>
          </p:cNvPr>
          <p:cNvSpPr/>
          <p:nvPr/>
        </p:nvSpPr>
        <p:spPr>
          <a:xfrm>
            <a:off x="951722" y="4879910"/>
            <a:ext cx="895739" cy="54117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BE70DCC-2E71-4F19-C59A-73FD5A04F242}"/>
              </a:ext>
            </a:extLst>
          </p:cNvPr>
          <p:cNvSpPr txBox="1"/>
          <p:nvPr/>
        </p:nvSpPr>
        <p:spPr>
          <a:xfrm>
            <a:off x="3135086" y="2629530"/>
            <a:ext cx="1782147" cy="47586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FFD1E5-A672-359A-4A8E-CE5E0FBBC486}"/>
              </a:ext>
            </a:extLst>
          </p:cNvPr>
          <p:cNvSpPr txBox="1"/>
          <p:nvPr/>
        </p:nvSpPr>
        <p:spPr>
          <a:xfrm>
            <a:off x="8822588" y="2382712"/>
            <a:ext cx="3041779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Make sure “Targeted Testing” is selected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0972B5-8E4A-E9EC-E410-8B9D1442E19B}"/>
              </a:ext>
            </a:extLst>
          </p:cNvPr>
          <p:cNvSpPr/>
          <p:nvPr/>
        </p:nvSpPr>
        <p:spPr>
          <a:xfrm>
            <a:off x="951722" y="3181739"/>
            <a:ext cx="9479902" cy="839755"/>
          </a:xfrm>
          <a:prstGeom prst="rect">
            <a:avLst/>
          </a:prstGeom>
          <a:noFill/>
          <a:ln w="38100">
            <a:solidFill>
              <a:srgbClr val="00ABB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EA65F7-4746-24E0-A48E-BDD6508EABA4}"/>
              </a:ext>
            </a:extLst>
          </p:cNvPr>
          <p:cNvSpPr txBox="1"/>
          <p:nvPr/>
        </p:nvSpPr>
        <p:spPr>
          <a:xfrm>
            <a:off x="10514119" y="3278343"/>
            <a:ext cx="15582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ABBA"/>
                </a:solidFill>
              </a:rPr>
              <a:t>Select your program area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9C9C69-FA76-EC77-F785-C0CFE6C70177}"/>
              </a:ext>
            </a:extLst>
          </p:cNvPr>
          <p:cNvSpPr txBox="1"/>
          <p:nvPr/>
        </p:nvSpPr>
        <p:spPr>
          <a:xfrm>
            <a:off x="10469551" y="4349169"/>
            <a:ext cx="16473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BA0F"/>
                </a:solidFill>
              </a:rPr>
              <a:t>Select “2024”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69716C-8D16-DAAB-9478-7841AB08D493}"/>
              </a:ext>
            </a:extLst>
          </p:cNvPr>
          <p:cNvSpPr/>
          <p:nvPr/>
        </p:nvSpPr>
        <p:spPr>
          <a:xfrm>
            <a:off x="951722" y="4105469"/>
            <a:ext cx="8574833" cy="690466"/>
          </a:xfrm>
          <a:prstGeom prst="rect">
            <a:avLst/>
          </a:prstGeom>
          <a:noFill/>
          <a:ln w="38100">
            <a:solidFill>
              <a:srgbClr val="FFBA0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1335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7E30B-7CA3-7557-CAF5-EEE678922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2024 Targeted Testing Numbers</a:t>
            </a:r>
          </a:p>
        </p:txBody>
      </p:sp>
      <p:pic>
        <p:nvPicPr>
          <p:cNvPr id="5" name="Picture 4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03866FC0-E54F-2BA7-63A5-C2AD041C1A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014" y="1352379"/>
            <a:ext cx="10765971" cy="447491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2067DD9-BF89-7C46-03F4-CF365B1B4978}"/>
              </a:ext>
            </a:extLst>
          </p:cNvPr>
          <p:cNvSpPr/>
          <p:nvPr/>
        </p:nvSpPr>
        <p:spPr>
          <a:xfrm>
            <a:off x="606490" y="5439747"/>
            <a:ext cx="755779" cy="4665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388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B726F-9C3C-9C76-C8F5-43C33B2A1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Preliminary 2025 Targeted Testing ARPE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0C10BA18-DF68-26B3-674B-2F233F7A0D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0827" y="2197299"/>
            <a:ext cx="10515600" cy="2191891"/>
          </a:xfr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ED9CA26-7CC5-2305-4A97-2BF93C6845EA}"/>
              </a:ext>
            </a:extLst>
          </p:cNvPr>
          <p:cNvSpPr/>
          <p:nvPr/>
        </p:nvSpPr>
        <p:spPr>
          <a:xfrm>
            <a:off x="2441542" y="2856322"/>
            <a:ext cx="6966409" cy="4524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107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6FC73-DDDB-686F-E06F-726571AC8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Prelim 2025 Targeted Testing ARPE</a:t>
            </a:r>
          </a:p>
        </p:txBody>
      </p:sp>
      <p:pic>
        <p:nvPicPr>
          <p:cNvPr id="5" name="Picture 4" descr="Graphical user interface, text, application, email&#10;&#10;AI-generated content may be incorrect.">
            <a:extLst>
              <a:ext uri="{FF2B5EF4-FFF2-40B4-BE49-F238E27FC236}">
                <a16:creationId xmlns:a16="http://schemas.microsoft.com/office/drawing/2014/main" id="{1A587A1F-5779-DD8D-F5F6-80BA041F1A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535" y="1791250"/>
            <a:ext cx="10402752" cy="40486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06E674-8F5D-F506-FD29-CB37DB177101}"/>
              </a:ext>
            </a:extLst>
          </p:cNvPr>
          <p:cNvSpPr txBox="1"/>
          <p:nvPr/>
        </p:nvSpPr>
        <p:spPr>
          <a:xfrm>
            <a:off x="8813161" y="2627809"/>
            <a:ext cx="3041779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Make sure “Targeted Testing” is selected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C62B90-EE3C-D5F9-1146-80FC3EBAE941}"/>
              </a:ext>
            </a:extLst>
          </p:cNvPr>
          <p:cNvSpPr/>
          <p:nvPr/>
        </p:nvSpPr>
        <p:spPr>
          <a:xfrm>
            <a:off x="3063711" y="2724346"/>
            <a:ext cx="1781666" cy="56560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F19D6A-4840-9D94-E735-B103642B5230}"/>
              </a:ext>
            </a:extLst>
          </p:cNvPr>
          <p:cNvSpPr txBox="1"/>
          <p:nvPr/>
        </p:nvSpPr>
        <p:spPr>
          <a:xfrm>
            <a:off x="9948252" y="3380281"/>
            <a:ext cx="15582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ABBA"/>
                </a:solidFill>
              </a:rPr>
              <a:t>Select your program area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580BD8-D009-C87F-0E4B-7322B9397CC5}"/>
              </a:ext>
            </a:extLst>
          </p:cNvPr>
          <p:cNvSpPr/>
          <p:nvPr/>
        </p:nvSpPr>
        <p:spPr>
          <a:xfrm>
            <a:off x="1175657" y="3274140"/>
            <a:ext cx="6941976" cy="784676"/>
          </a:xfrm>
          <a:prstGeom prst="rect">
            <a:avLst/>
          </a:prstGeom>
          <a:noFill/>
          <a:ln w="38100">
            <a:solidFill>
              <a:srgbClr val="00ABB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5A2A12-15D9-EDE7-8009-1467B64095FF}"/>
              </a:ext>
            </a:extLst>
          </p:cNvPr>
          <p:cNvSpPr txBox="1"/>
          <p:nvPr/>
        </p:nvSpPr>
        <p:spPr>
          <a:xfrm>
            <a:off x="9948252" y="4372374"/>
            <a:ext cx="16473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BA0F"/>
                </a:solidFill>
              </a:rPr>
              <a:t>Select “2025”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920F5F-FA5D-5FD4-668A-0F9914D44669}"/>
              </a:ext>
            </a:extLst>
          </p:cNvPr>
          <p:cNvSpPr/>
          <p:nvPr/>
        </p:nvSpPr>
        <p:spPr>
          <a:xfrm>
            <a:off x="1175657" y="4058816"/>
            <a:ext cx="7968343" cy="784676"/>
          </a:xfrm>
          <a:prstGeom prst="rect">
            <a:avLst/>
          </a:prstGeom>
          <a:noFill/>
          <a:ln w="38100">
            <a:solidFill>
              <a:srgbClr val="FFBA0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CA2CDA-B807-F357-50AC-6F631A230765}"/>
              </a:ext>
            </a:extLst>
          </p:cNvPr>
          <p:cNvSpPr/>
          <p:nvPr/>
        </p:nvSpPr>
        <p:spPr>
          <a:xfrm>
            <a:off x="1175657" y="4926297"/>
            <a:ext cx="849086" cy="49361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6102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5E4DF-877C-D77D-5A88-6DC7C727B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United for Ukraine (U4U) ARPEs</a:t>
            </a:r>
          </a:p>
        </p:txBody>
      </p:sp>
    </p:spTree>
    <p:extLst>
      <p:ext uri="{BB962C8B-B14F-4D97-AF65-F5344CB8AC3E}">
        <p14:creationId xmlns:p14="http://schemas.microsoft.com/office/powerpoint/2010/main" val="13338627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86A25-B0D1-6B6F-07BC-788413494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Uniting for Ukraine ARPEs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9EDE0-44E5-2EB7-1E7C-57037BE87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Uniting for Ukraine ARPEs are no longer due.</a:t>
            </a:r>
          </a:p>
          <a:p>
            <a:r>
              <a:rPr lang="en-US" dirty="0"/>
              <a:t>If you submitted preliminary 2024 ARPEs for U4U, update with final numbers.</a:t>
            </a:r>
          </a:p>
          <a:p>
            <a:r>
              <a:rPr lang="en-US" dirty="0"/>
              <a:t>If you are still testing Ukrainians, it is your choice whether you want to enter preliminary 2025 data.</a:t>
            </a:r>
          </a:p>
        </p:txBody>
      </p:sp>
    </p:spTree>
    <p:extLst>
      <p:ext uri="{BB962C8B-B14F-4D97-AF65-F5344CB8AC3E}">
        <p14:creationId xmlns:p14="http://schemas.microsoft.com/office/powerpoint/2010/main" val="2431002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ACE27-DE5A-B95D-CC1F-4E57897C2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Targeted Testing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5A7FB-9367-FB11-9209-75107291F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Previously only required if &gt;150 cases</a:t>
            </a:r>
          </a:p>
          <a:p>
            <a:r>
              <a:rPr lang="en-US" dirty="0"/>
              <a:t>Now required for all jurisdictions regardless of morbidity</a:t>
            </a:r>
          </a:p>
          <a:p>
            <a:r>
              <a:rPr lang="en-US" dirty="0"/>
              <a:t>Years covered:</a:t>
            </a:r>
          </a:p>
          <a:p>
            <a:pPr lvl="1"/>
            <a:r>
              <a:rPr lang="en-US" dirty="0"/>
              <a:t>2024 (if &gt;150 cases)</a:t>
            </a:r>
          </a:p>
          <a:p>
            <a:pPr lvl="1"/>
            <a:r>
              <a:rPr lang="en-US" dirty="0"/>
              <a:t>2025 (everyone)</a:t>
            </a:r>
          </a:p>
        </p:txBody>
      </p:sp>
    </p:spTree>
    <p:extLst>
      <p:ext uri="{BB962C8B-B14F-4D97-AF65-F5344CB8AC3E}">
        <p14:creationId xmlns:p14="http://schemas.microsoft.com/office/powerpoint/2010/main" val="469397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0EFA6-5D91-7D1B-DA84-F77A228F6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Uniting for Ukraine ARPEs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067BD-099D-7A57-B4D7-3166D5422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Formal entry requirements ended in 2023.</a:t>
            </a:r>
          </a:p>
          <a:p>
            <a:r>
              <a:rPr lang="en-US" dirty="0"/>
              <a:t>Complete data for 2022 and 2023.</a:t>
            </a:r>
          </a:p>
          <a:p>
            <a:r>
              <a:rPr lang="en-US" dirty="0"/>
              <a:t>Any ongoing testing in this population may be recorded in targeted testing.</a:t>
            </a:r>
          </a:p>
        </p:txBody>
      </p:sp>
    </p:spTree>
    <p:extLst>
      <p:ext uri="{BB962C8B-B14F-4D97-AF65-F5344CB8AC3E}">
        <p14:creationId xmlns:p14="http://schemas.microsoft.com/office/powerpoint/2010/main" val="1592065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03944-5397-BCE1-2F10-87F88A834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Logging into SAMS &amp; NTIP</a:t>
            </a:r>
          </a:p>
        </p:txBody>
      </p:sp>
    </p:spTree>
    <p:extLst>
      <p:ext uri="{BB962C8B-B14F-4D97-AF65-F5344CB8AC3E}">
        <p14:creationId xmlns:p14="http://schemas.microsoft.com/office/powerpoint/2010/main" val="2737552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BE3BD-B677-34C2-633B-E60AD36E0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Logging Into SAMS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DAEAD19-029E-C898-62B2-2B5FD9D786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53745" y="1825625"/>
            <a:ext cx="6884510" cy="4351338"/>
          </a:xfr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A4464CC-D49E-6861-0D4C-F3723F959E85}"/>
              </a:ext>
            </a:extLst>
          </p:cNvPr>
          <p:cNvSpPr/>
          <p:nvPr/>
        </p:nvSpPr>
        <p:spPr>
          <a:xfrm>
            <a:off x="3032449" y="4105469"/>
            <a:ext cx="1194318" cy="83975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957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E1994-E3C3-78D3-D7DF-06330ED37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Into NTIP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CBE89C2-76F7-EA09-025A-CF20FF7991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74025" y="1825625"/>
            <a:ext cx="3443949" cy="4351338"/>
          </a:xfr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4640245-2A5C-63F4-9B10-C1678918758F}"/>
              </a:ext>
            </a:extLst>
          </p:cNvPr>
          <p:cNvSpPr/>
          <p:nvPr/>
        </p:nvSpPr>
        <p:spPr>
          <a:xfrm>
            <a:off x="4374025" y="5784980"/>
            <a:ext cx="739151" cy="3172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225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CB6C0-07FE-B024-F218-9B257731C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of Behavior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00CD812-CFD2-5B4F-AE58-1074678FDF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8231" y="1825625"/>
            <a:ext cx="8355537" cy="4351338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074F53D-1E17-00F1-D7EA-AF6C8DA000CE}"/>
              </a:ext>
            </a:extLst>
          </p:cNvPr>
          <p:cNvSpPr/>
          <p:nvPr/>
        </p:nvSpPr>
        <p:spPr>
          <a:xfrm>
            <a:off x="4516016" y="5505061"/>
            <a:ext cx="1474237" cy="62515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237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D6488-965C-8020-B2DD-1EB96084A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the ARPE Option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4EEBF86-3C3A-668B-73AB-0A78554E20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791972"/>
            <a:ext cx="10515600" cy="2418643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EF3BA6C-0BB4-C65F-1A57-ABA5AA6ABA75}"/>
              </a:ext>
            </a:extLst>
          </p:cNvPr>
          <p:cNvSpPr/>
          <p:nvPr/>
        </p:nvSpPr>
        <p:spPr>
          <a:xfrm>
            <a:off x="10412963" y="2705878"/>
            <a:ext cx="382555" cy="3545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576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1954</TotalTime>
  <Words>446</Words>
  <Application>Microsoft Macintosh PowerPoint</Application>
  <PresentationFormat>Widescreen</PresentationFormat>
  <Paragraphs>63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Wingdings</vt:lpstr>
      <vt:lpstr>Office Theme</vt:lpstr>
      <vt:lpstr>Aggregate Reports for Program Evaluation (ARPE)</vt:lpstr>
      <vt:lpstr>ARPE Due Date and Years Covered</vt:lpstr>
      <vt:lpstr>Targeted Testing Data</vt:lpstr>
      <vt:lpstr>Uniting for Ukraine ARPEs</vt:lpstr>
      <vt:lpstr>Logging into SAMS &amp; NTIP</vt:lpstr>
      <vt:lpstr>Logging Into SAMS</vt:lpstr>
      <vt:lpstr>Log Into NTIP</vt:lpstr>
      <vt:lpstr>Rules of Behavior</vt:lpstr>
      <vt:lpstr>Select the ARPE Option</vt:lpstr>
      <vt:lpstr>Final 2024 ARPE</vt:lpstr>
      <vt:lpstr>Select “Search ARPE Forms””</vt:lpstr>
      <vt:lpstr>Choose the 2023 ARPE Report</vt:lpstr>
      <vt:lpstr>Update Your Previous 2024 Submission </vt:lpstr>
      <vt:lpstr>Preliminary 2025 ARPE</vt:lpstr>
      <vt:lpstr>Select “Add a new ARPEs Form”</vt:lpstr>
      <vt:lpstr>Begin to Add New ARPE</vt:lpstr>
      <vt:lpstr>Add Your Data and Submit</vt:lpstr>
      <vt:lpstr>Targeted Testing </vt:lpstr>
      <vt:lpstr>CAVEAT</vt:lpstr>
      <vt:lpstr>Search ARPE Forms</vt:lpstr>
      <vt:lpstr>Select the 2024 ARPE Form</vt:lpstr>
      <vt:lpstr>Update 2024 Targeted Testing Numbers</vt:lpstr>
      <vt:lpstr>Creating Preliminary 2025 Targeted Testing ARPE</vt:lpstr>
      <vt:lpstr>Adding Prelim 2025 Targeted Testing ARPE</vt:lpstr>
      <vt:lpstr>United for Ukraine (U4U) ARPEs</vt:lpstr>
      <vt:lpstr>Uniting for Ukraine ARPEs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Edi Berton</dc:creator>
  <cp:lastModifiedBy>Donna Wegener</cp:lastModifiedBy>
  <cp:revision>63</cp:revision>
  <dcterms:created xsi:type="dcterms:W3CDTF">2023-08-15T19:09:52Z</dcterms:created>
  <dcterms:modified xsi:type="dcterms:W3CDTF">2026-02-26T16:08:11Z</dcterms:modified>
</cp:coreProperties>
</file>